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2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5.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5.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E8249-0AB1-4415-BCD7-0C959573D3C6}" type="doc">
      <dgm:prSet loTypeId="urn:microsoft.com/office/officeart/2016/7/layout/VerticalDownArrowProcess" loCatId="process" qsTypeId="urn:microsoft.com/office/officeart/2005/8/quickstyle/simple1" qsCatId="simple" csTypeId="urn:microsoft.com/office/officeart/2005/8/colors/colorful1" csCatId="colorful"/>
      <dgm:spPr/>
      <dgm:t>
        <a:bodyPr/>
        <a:lstStyle/>
        <a:p>
          <a:endParaRPr lang="en-US"/>
        </a:p>
      </dgm:t>
    </dgm:pt>
    <dgm:pt modelId="{3A108A86-4549-4808-84AB-0E2B87505643}">
      <dgm:prSet/>
      <dgm:spPr/>
      <dgm:t>
        <a:bodyPr/>
        <a:lstStyle/>
        <a:p>
          <a:r>
            <a:rPr lang="en-US"/>
            <a:t>Review</a:t>
          </a:r>
        </a:p>
      </dgm:t>
    </dgm:pt>
    <dgm:pt modelId="{D3C3602D-B570-44B9-8000-2FB350926D08}" type="parTrans" cxnId="{1122EC6C-F499-4FD0-9C1D-AFE5538F6C3D}">
      <dgm:prSet/>
      <dgm:spPr/>
      <dgm:t>
        <a:bodyPr/>
        <a:lstStyle/>
        <a:p>
          <a:endParaRPr lang="en-US"/>
        </a:p>
      </dgm:t>
    </dgm:pt>
    <dgm:pt modelId="{CD084C34-7DEB-4F89-AE23-BAF595700440}" type="sibTrans" cxnId="{1122EC6C-F499-4FD0-9C1D-AFE5538F6C3D}">
      <dgm:prSet/>
      <dgm:spPr/>
      <dgm:t>
        <a:bodyPr/>
        <a:lstStyle/>
        <a:p>
          <a:endParaRPr lang="en-US"/>
        </a:p>
      </dgm:t>
    </dgm:pt>
    <dgm:pt modelId="{4AB2DC8D-25A6-42EE-87FA-B6B2475FC1B8}">
      <dgm:prSet/>
      <dgm:spPr/>
      <dgm:t>
        <a:bodyPr/>
        <a:lstStyle/>
        <a:p>
          <a:r>
            <a:rPr lang="en-US"/>
            <a:t>Review procedure with employee annually.</a:t>
          </a:r>
        </a:p>
      </dgm:t>
    </dgm:pt>
    <dgm:pt modelId="{D5AB7CD1-6C47-483F-8405-223725CE4EE8}" type="parTrans" cxnId="{65AB71EE-F9D3-4D87-AB3B-9B44347419D9}">
      <dgm:prSet/>
      <dgm:spPr/>
      <dgm:t>
        <a:bodyPr/>
        <a:lstStyle/>
        <a:p>
          <a:endParaRPr lang="en-US"/>
        </a:p>
      </dgm:t>
    </dgm:pt>
    <dgm:pt modelId="{7B83CBCA-4378-4A39-838B-FCE2F14AAFBA}" type="sibTrans" cxnId="{65AB71EE-F9D3-4D87-AB3B-9B44347419D9}">
      <dgm:prSet/>
      <dgm:spPr/>
      <dgm:t>
        <a:bodyPr/>
        <a:lstStyle/>
        <a:p>
          <a:endParaRPr lang="en-US"/>
        </a:p>
      </dgm:t>
    </dgm:pt>
    <dgm:pt modelId="{D2F8C8E7-9F42-4DE8-AA7B-6A3A5E4AF065}">
      <dgm:prSet/>
      <dgm:spPr/>
      <dgm:t>
        <a:bodyPr/>
        <a:lstStyle/>
        <a:p>
          <a:r>
            <a:rPr lang="en-US"/>
            <a:t>Have</a:t>
          </a:r>
        </a:p>
      </dgm:t>
    </dgm:pt>
    <dgm:pt modelId="{5771E7DA-A379-4D8A-892D-E895023262E4}" type="parTrans" cxnId="{2A312554-B747-49EA-883C-17D1242E72ED}">
      <dgm:prSet/>
      <dgm:spPr/>
      <dgm:t>
        <a:bodyPr/>
        <a:lstStyle/>
        <a:p>
          <a:endParaRPr lang="en-US"/>
        </a:p>
      </dgm:t>
    </dgm:pt>
    <dgm:pt modelId="{6C3D0A4B-B355-4542-8D18-5376A2FD6B07}" type="sibTrans" cxnId="{2A312554-B747-49EA-883C-17D1242E72ED}">
      <dgm:prSet/>
      <dgm:spPr/>
      <dgm:t>
        <a:bodyPr/>
        <a:lstStyle/>
        <a:p>
          <a:endParaRPr lang="en-US"/>
        </a:p>
      </dgm:t>
    </dgm:pt>
    <dgm:pt modelId="{1B9C5AE4-C108-4BCE-84B4-6B9F6B1AA97B}">
      <dgm:prSet/>
      <dgm:spPr/>
      <dgm:t>
        <a:bodyPr/>
        <a:lstStyle/>
        <a:p>
          <a:r>
            <a:rPr lang="en-US"/>
            <a:t>Have employee complete Information Technology Responsibility and User Agreement. Maintain original copy. </a:t>
          </a:r>
        </a:p>
      </dgm:t>
    </dgm:pt>
    <dgm:pt modelId="{EF48C7A9-092F-4FB0-A5F9-A5248EE09D30}" type="parTrans" cxnId="{DCA60061-C020-4296-9024-546A9E8C713E}">
      <dgm:prSet/>
      <dgm:spPr/>
      <dgm:t>
        <a:bodyPr/>
        <a:lstStyle/>
        <a:p>
          <a:endParaRPr lang="en-US"/>
        </a:p>
      </dgm:t>
    </dgm:pt>
    <dgm:pt modelId="{25E61C7E-46B3-48B9-B1AE-F9AA689775A9}" type="sibTrans" cxnId="{DCA60061-C020-4296-9024-546A9E8C713E}">
      <dgm:prSet/>
      <dgm:spPr/>
      <dgm:t>
        <a:bodyPr/>
        <a:lstStyle/>
        <a:p>
          <a:endParaRPr lang="en-US"/>
        </a:p>
      </dgm:t>
    </dgm:pt>
    <dgm:pt modelId="{EBD895CF-CCCA-4FFB-93AA-75D016B2B97B}">
      <dgm:prSet/>
      <dgm:spPr/>
      <dgm:t>
        <a:bodyPr/>
        <a:lstStyle/>
        <a:p>
          <a:r>
            <a:rPr lang="en-US"/>
            <a:t>Enforce</a:t>
          </a:r>
        </a:p>
      </dgm:t>
    </dgm:pt>
    <dgm:pt modelId="{A71C2F28-B1E8-4C17-B18C-3999FD428DB0}" type="parTrans" cxnId="{1AE1049D-6839-4DFB-ABDB-CD4F6757650E}">
      <dgm:prSet/>
      <dgm:spPr/>
      <dgm:t>
        <a:bodyPr/>
        <a:lstStyle/>
        <a:p>
          <a:endParaRPr lang="en-US"/>
        </a:p>
      </dgm:t>
    </dgm:pt>
    <dgm:pt modelId="{2A7024F5-8AC9-49B8-BCD5-1CDC7A35E1E2}" type="sibTrans" cxnId="{1AE1049D-6839-4DFB-ABDB-CD4F6757650E}">
      <dgm:prSet/>
      <dgm:spPr/>
      <dgm:t>
        <a:bodyPr/>
        <a:lstStyle/>
        <a:p>
          <a:endParaRPr lang="en-US"/>
        </a:p>
      </dgm:t>
    </dgm:pt>
    <dgm:pt modelId="{B0FAE330-6D14-4E15-8F7D-7E6D720E9364}">
      <dgm:prSet/>
      <dgm:spPr/>
      <dgm:t>
        <a:bodyPr/>
        <a:lstStyle/>
        <a:p>
          <a:r>
            <a:rPr lang="en-US"/>
            <a:t>Enforce IT policy through monitoring and investigation (when needed– review montly bill, pull down log, and follow up with reports from other staff).</a:t>
          </a:r>
        </a:p>
      </dgm:t>
    </dgm:pt>
    <dgm:pt modelId="{C76B5F32-74B5-4C94-A336-73E1C9FE89F9}" type="parTrans" cxnId="{E7646469-5104-48AA-B55B-EBA7B8202406}">
      <dgm:prSet/>
      <dgm:spPr/>
      <dgm:t>
        <a:bodyPr/>
        <a:lstStyle/>
        <a:p>
          <a:endParaRPr lang="en-US"/>
        </a:p>
      </dgm:t>
    </dgm:pt>
    <dgm:pt modelId="{58B274B3-D65D-42F3-8E3B-EE7406753831}" type="sibTrans" cxnId="{E7646469-5104-48AA-B55B-EBA7B8202406}">
      <dgm:prSet/>
      <dgm:spPr/>
      <dgm:t>
        <a:bodyPr/>
        <a:lstStyle/>
        <a:p>
          <a:endParaRPr lang="en-US"/>
        </a:p>
      </dgm:t>
    </dgm:pt>
    <dgm:pt modelId="{087E4C6A-7C11-4608-9176-386D2BC47EC1}">
      <dgm:prSet/>
      <dgm:spPr/>
      <dgm:t>
        <a:bodyPr/>
        <a:lstStyle/>
        <a:p>
          <a:r>
            <a:rPr lang="en-US"/>
            <a:t>Make</a:t>
          </a:r>
        </a:p>
      </dgm:t>
    </dgm:pt>
    <dgm:pt modelId="{3BC5B0C9-81E9-4AE1-999B-BE3BEA2DF3D6}" type="parTrans" cxnId="{AADED214-8BF2-447E-9E85-9A4CCB5915A5}">
      <dgm:prSet/>
      <dgm:spPr/>
      <dgm:t>
        <a:bodyPr/>
        <a:lstStyle/>
        <a:p>
          <a:endParaRPr lang="en-US"/>
        </a:p>
      </dgm:t>
    </dgm:pt>
    <dgm:pt modelId="{37FB6D7E-485C-44A8-AD45-8290AD5EF19E}" type="sibTrans" cxnId="{AADED214-8BF2-447E-9E85-9A4CCB5915A5}">
      <dgm:prSet/>
      <dgm:spPr/>
      <dgm:t>
        <a:bodyPr/>
        <a:lstStyle/>
        <a:p>
          <a:endParaRPr lang="en-US"/>
        </a:p>
      </dgm:t>
    </dgm:pt>
    <dgm:pt modelId="{7B32598A-849E-487D-BD5A-B4A17E1BC501}">
      <dgm:prSet/>
      <dgm:spPr/>
      <dgm:t>
        <a:bodyPr/>
        <a:lstStyle/>
        <a:p>
          <a:r>
            <a:rPr lang="en-US"/>
            <a:t>Make expectations known.</a:t>
          </a:r>
        </a:p>
      </dgm:t>
    </dgm:pt>
    <dgm:pt modelId="{DD16F290-5274-4968-9985-C01F35FCFAD3}" type="parTrans" cxnId="{F24CBA20-756C-434A-ACDD-7A2EEE0F634C}">
      <dgm:prSet/>
      <dgm:spPr/>
      <dgm:t>
        <a:bodyPr/>
        <a:lstStyle/>
        <a:p>
          <a:endParaRPr lang="en-US"/>
        </a:p>
      </dgm:t>
    </dgm:pt>
    <dgm:pt modelId="{BCC17E03-D364-4C5B-B313-E3CD178C71C1}" type="sibTrans" cxnId="{F24CBA20-756C-434A-ACDD-7A2EEE0F634C}">
      <dgm:prSet/>
      <dgm:spPr/>
      <dgm:t>
        <a:bodyPr/>
        <a:lstStyle/>
        <a:p>
          <a:endParaRPr lang="en-US"/>
        </a:p>
      </dgm:t>
    </dgm:pt>
    <dgm:pt modelId="{9171EAAA-E0DF-4BC0-A4B0-AFD2463CF8C2}" type="pres">
      <dgm:prSet presAssocID="{804E8249-0AB1-4415-BCD7-0C959573D3C6}" presName="Name0" presStyleCnt="0">
        <dgm:presLayoutVars>
          <dgm:dir/>
          <dgm:animLvl val="lvl"/>
          <dgm:resizeHandles val="exact"/>
        </dgm:presLayoutVars>
      </dgm:prSet>
      <dgm:spPr/>
    </dgm:pt>
    <dgm:pt modelId="{2B26DF7D-E962-4816-826B-539B4EBC0A3E}" type="pres">
      <dgm:prSet presAssocID="{087E4C6A-7C11-4608-9176-386D2BC47EC1}" presName="boxAndChildren" presStyleCnt="0"/>
      <dgm:spPr/>
    </dgm:pt>
    <dgm:pt modelId="{4F37AD25-9AAB-4061-BE3D-213CA1F20700}" type="pres">
      <dgm:prSet presAssocID="{087E4C6A-7C11-4608-9176-386D2BC47EC1}" presName="parentTextBox" presStyleLbl="alignNode1" presStyleIdx="0" presStyleCnt="4"/>
      <dgm:spPr/>
    </dgm:pt>
    <dgm:pt modelId="{64AD1CF5-4D49-45E7-89CB-E83C88D3F164}" type="pres">
      <dgm:prSet presAssocID="{087E4C6A-7C11-4608-9176-386D2BC47EC1}" presName="descendantBox" presStyleLbl="bgAccFollowNode1" presStyleIdx="0" presStyleCnt="4"/>
      <dgm:spPr/>
    </dgm:pt>
    <dgm:pt modelId="{E4F7C5C0-673C-4F7F-973C-44907FBFC928}" type="pres">
      <dgm:prSet presAssocID="{2A7024F5-8AC9-49B8-BCD5-1CDC7A35E1E2}" presName="sp" presStyleCnt="0"/>
      <dgm:spPr/>
    </dgm:pt>
    <dgm:pt modelId="{1AA13026-D71E-4B20-BB90-110E82DE57D7}" type="pres">
      <dgm:prSet presAssocID="{EBD895CF-CCCA-4FFB-93AA-75D016B2B97B}" presName="arrowAndChildren" presStyleCnt="0"/>
      <dgm:spPr/>
    </dgm:pt>
    <dgm:pt modelId="{2AA06816-D84E-4E97-9491-9F58288DDF17}" type="pres">
      <dgm:prSet presAssocID="{EBD895CF-CCCA-4FFB-93AA-75D016B2B97B}" presName="parentTextArrow" presStyleLbl="node1" presStyleIdx="0" presStyleCnt="0"/>
      <dgm:spPr/>
    </dgm:pt>
    <dgm:pt modelId="{9D5EBA43-90DF-488A-AB82-3BE6D79C326F}" type="pres">
      <dgm:prSet presAssocID="{EBD895CF-CCCA-4FFB-93AA-75D016B2B97B}" presName="arrow" presStyleLbl="alignNode1" presStyleIdx="1" presStyleCnt="4"/>
      <dgm:spPr/>
    </dgm:pt>
    <dgm:pt modelId="{B0820A31-48AF-43A9-BE4D-934951C67ADD}" type="pres">
      <dgm:prSet presAssocID="{EBD895CF-CCCA-4FFB-93AA-75D016B2B97B}" presName="descendantArrow" presStyleLbl="bgAccFollowNode1" presStyleIdx="1" presStyleCnt="4"/>
      <dgm:spPr/>
    </dgm:pt>
    <dgm:pt modelId="{34214BC4-A86B-4679-B284-47DF196ED6B6}" type="pres">
      <dgm:prSet presAssocID="{6C3D0A4B-B355-4542-8D18-5376A2FD6B07}" presName="sp" presStyleCnt="0"/>
      <dgm:spPr/>
    </dgm:pt>
    <dgm:pt modelId="{BB2E9663-CD5C-4943-8884-7E501226ADFA}" type="pres">
      <dgm:prSet presAssocID="{D2F8C8E7-9F42-4DE8-AA7B-6A3A5E4AF065}" presName="arrowAndChildren" presStyleCnt="0"/>
      <dgm:spPr/>
    </dgm:pt>
    <dgm:pt modelId="{003D47A6-210F-4594-8017-693F250FAFF9}" type="pres">
      <dgm:prSet presAssocID="{D2F8C8E7-9F42-4DE8-AA7B-6A3A5E4AF065}" presName="parentTextArrow" presStyleLbl="node1" presStyleIdx="0" presStyleCnt="0"/>
      <dgm:spPr/>
    </dgm:pt>
    <dgm:pt modelId="{024C2F41-DBB6-432D-AAAB-70C8D2BCD2A9}" type="pres">
      <dgm:prSet presAssocID="{D2F8C8E7-9F42-4DE8-AA7B-6A3A5E4AF065}" presName="arrow" presStyleLbl="alignNode1" presStyleIdx="2" presStyleCnt="4"/>
      <dgm:spPr/>
    </dgm:pt>
    <dgm:pt modelId="{32314007-6C54-459A-BAA4-B736F95C7F25}" type="pres">
      <dgm:prSet presAssocID="{D2F8C8E7-9F42-4DE8-AA7B-6A3A5E4AF065}" presName="descendantArrow" presStyleLbl="bgAccFollowNode1" presStyleIdx="2" presStyleCnt="4"/>
      <dgm:spPr/>
    </dgm:pt>
    <dgm:pt modelId="{026B6E3F-0DE4-4370-ADF5-B9B499F53E4D}" type="pres">
      <dgm:prSet presAssocID="{CD084C34-7DEB-4F89-AE23-BAF595700440}" presName="sp" presStyleCnt="0"/>
      <dgm:spPr/>
    </dgm:pt>
    <dgm:pt modelId="{314D5506-33E0-45CD-AE47-C876A0B29EEC}" type="pres">
      <dgm:prSet presAssocID="{3A108A86-4549-4808-84AB-0E2B87505643}" presName="arrowAndChildren" presStyleCnt="0"/>
      <dgm:spPr/>
    </dgm:pt>
    <dgm:pt modelId="{B8DEDE34-ADB1-4B0D-A22D-58F7D982CE91}" type="pres">
      <dgm:prSet presAssocID="{3A108A86-4549-4808-84AB-0E2B87505643}" presName="parentTextArrow" presStyleLbl="node1" presStyleIdx="0" presStyleCnt="0"/>
      <dgm:spPr/>
    </dgm:pt>
    <dgm:pt modelId="{C8D07438-640F-4E27-8414-A77E2A5FA14B}" type="pres">
      <dgm:prSet presAssocID="{3A108A86-4549-4808-84AB-0E2B87505643}" presName="arrow" presStyleLbl="alignNode1" presStyleIdx="3" presStyleCnt="4"/>
      <dgm:spPr/>
    </dgm:pt>
    <dgm:pt modelId="{FFC3A773-EBD7-47CD-84E3-1F22C505930D}" type="pres">
      <dgm:prSet presAssocID="{3A108A86-4549-4808-84AB-0E2B87505643}" presName="descendantArrow" presStyleLbl="bgAccFollowNode1" presStyleIdx="3" presStyleCnt="4"/>
      <dgm:spPr/>
    </dgm:pt>
  </dgm:ptLst>
  <dgm:cxnLst>
    <dgm:cxn modelId="{AADED214-8BF2-447E-9E85-9A4CCB5915A5}" srcId="{804E8249-0AB1-4415-BCD7-0C959573D3C6}" destId="{087E4C6A-7C11-4608-9176-386D2BC47EC1}" srcOrd="3" destOrd="0" parTransId="{3BC5B0C9-81E9-4AE1-999B-BE3BEA2DF3D6}" sibTransId="{37FB6D7E-485C-44A8-AD45-8290AD5EF19E}"/>
    <dgm:cxn modelId="{502A441A-BA68-4EB0-9CA4-BF39B64AF9DE}" type="presOf" srcId="{D2F8C8E7-9F42-4DE8-AA7B-6A3A5E4AF065}" destId="{003D47A6-210F-4594-8017-693F250FAFF9}" srcOrd="0" destOrd="0" presId="urn:microsoft.com/office/officeart/2016/7/layout/VerticalDownArrowProcess"/>
    <dgm:cxn modelId="{F24CBA20-756C-434A-ACDD-7A2EEE0F634C}" srcId="{087E4C6A-7C11-4608-9176-386D2BC47EC1}" destId="{7B32598A-849E-487D-BD5A-B4A17E1BC501}" srcOrd="0" destOrd="0" parTransId="{DD16F290-5274-4968-9985-C01F35FCFAD3}" sibTransId="{BCC17E03-D364-4C5B-B313-E3CD178C71C1}"/>
    <dgm:cxn modelId="{8CA7C525-C9D9-46CC-8D42-AE8C57104D45}" type="presOf" srcId="{7B32598A-849E-487D-BD5A-B4A17E1BC501}" destId="{64AD1CF5-4D49-45E7-89CB-E83C88D3F164}" srcOrd="0" destOrd="0" presId="urn:microsoft.com/office/officeart/2016/7/layout/VerticalDownArrowProcess"/>
    <dgm:cxn modelId="{55801934-2658-42FD-A8F4-B6DABEA0FD0A}" type="presOf" srcId="{3A108A86-4549-4808-84AB-0E2B87505643}" destId="{B8DEDE34-ADB1-4B0D-A22D-58F7D982CE91}" srcOrd="0" destOrd="0" presId="urn:microsoft.com/office/officeart/2016/7/layout/VerticalDownArrowProcess"/>
    <dgm:cxn modelId="{9E3C2F34-BBB1-4F24-A422-15B694CCAC31}" type="presOf" srcId="{087E4C6A-7C11-4608-9176-386D2BC47EC1}" destId="{4F37AD25-9AAB-4061-BE3D-213CA1F20700}" srcOrd="0" destOrd="0" presId="urn:microsoft.com/office/officeart/2016/7/layout/VerticalDownArrowProcess"/>
    <dgm:cxn modelId="{77FD7034-5FF7-4E33-A3BA-5519EB8F1E27}" type="presOf" srcId="{D2F8C8E7-9F42-4DE8-AA7B-6A3A5E4AF065}" destId="{024C2F41-DBB6-432D-AAAB-70C8D2BCD2A9}" srcOrd="1" destOrd="0" presId="urn:microsoft.com/office/officeart/2016/7/layout/VerticalDownArrowProcess"/>
    <dgm:cxn modelId="{9FA2535F-8D94-4C2C-A3E9-9B8D79AA9C5A}" type="presOf" srcId="{1B9C5AE4-C108-4BCE-84B4-6B9F6B1AA97B}" destId="{32314007-6C54-459A-BAA4-B736F95C7F25}" srcOrd="0" destOrd="0" presId="urn:microsoft.com/office/officeart/2016/7/layout/VerticalDownArrowProcess"/>
    <dgm:cxn modelId="{DCA60061-C020-4296-9024-546A9E8C713E}" srcId="{D2F8C8E7-9F42-4DE8-AA7B-6A3A5E4AF065}" destId="{1B9C5AE4-C108-4BCE-84B4-6B9F6B1AA97B}" srcOrd="0" destOrd="0" parTransId="{EF48C7A9-092F-4FB0-A5F9-A5248EE09D30}" sibTransId="{25E61C7E-46B3-48B9-B1AE-F9AA689775A9}"/>
    <dgm:cxn modelId="{E7646469-5104-48AA-B55B-EBA7B8202406}" srcId="{EBD895CF-CCCA-4FFB-93AA-75D016B2B97B}" destId="{B0FAE330-6D14-4E15-8F7D-7E6D720E9364}" srcOrd="0" destOrd="0" parTransId="{C76B5F32-74B5-4C94-A336-73E1C9FE89F9}" sibTransId="{58B274B3-D65D-42F3-8E3B-EE7406753831}"/>
    <dgm:cxn modelId="{1122EC6C-F499-4FD0-9C1D-AFE5538F6C3D}" srcId="{804E8249-0AB1-4415-BCD7-0C959573D3C6}" destId="{3A108A86-4549-4808-84AB-0E2B87505643}" srcOrd="0" destOrd="0" parTransId="{D3C3602D-B570-44B9-8000-2FB350926D08}" sibTransId="{CD084C34-7DEB-4F89-AE23-BAF595700440}"/>
    <dgm:cxn modelId="{2A312554-B747-49EA-883C-17D1242E72ED}" srcId="{804E8249-0AB1-4415-BCD7-0C959573D3C6}" destId="{D2F8C8E7-9F42-4DE8-AA7B-6A3A5E4AF065}" srcOrd="1" destOrd="0" parTransId="{5771E7DA-A379-4D8A-892D-E895023262E4}" sibTransId="{6C3D0A4B-B355-4542-8D18-5376A2FD6B07}"/>
    <dgm:cxn modelId="{D88D107F-6FE1-4A6A-AB15-24FC08B60902}" type="presOf" srcId="{B0FAE330-6D14-4E15-8F7D-7E6D720E9364}" destId="{B0820A31-48AF-43A9-BE4D-934951C67ADD}" srcOrd="0" destOrd="0" presId="urn:microsoft.com/office/officeart/2016/7/layout/VerticalDownArrowProcess"/>
    <dgm:cxn modelId="{A6E7CD93-8F89-435D-BF15-979B891F9DC1}" type="presOf" srcId="{EBD895CF-CCCA-4FFB-93AA-75D016B2B97B}" destId="{9D5EBA43-90DF-488A-AB82-3BE6D79C326F}" srcOrd="1" destOrd="0" presId="urn:microsoft.com/office/officeart/2016/7/layout/VerticalDownArrowProcess"/>
    <dgm:cxn modelId="{1AE1049D-6839-4DFB-ABDB-CD4F6757650E}" srcId="{804E8249-0AB1-4415-BCD7-0C959573D3C6}" destId="{EBD895CF-CCCA-4FFB-93AA-75D016B2B97B}" srcOrd="2" destOrd="0" parTransId="{A71C2F28-B1E8-4C17-B18C-3999FD428DB0}" sibTransId="{2A7024F5-8AC9-49B8-BCD5-1CDC7A35E1E2}"/>
    <dgm:cxn modelId="{474E59AA-25F6-42E1-962D-B427069FE89E}" type="presOf" srcId="{EBD895CF-CCCA-4FFB-93AA-75D016B2B97B}" destId="{2AA06816-D84E-4E97-9491-9F58288DDF17}" srcOrd="0" destOrd="0" presId="urn:microsoft.com/office/officeart/2016/7/layout/VerticalDownArrowProcess"/>
    <dgm:cxn modelId="{7EA1E8BB-F3AD-49B7-8CDC-FBF2FB5B48FB}" type="presOf" srcId="{3A108A86-4549-4808-84AB-0E2B87505643}" destId="{C8D07438-640F-4E27-8414-A77E2A5FA14B}" srcOrd="1" destOrd="0" presId="urn:microsoft.com/office/officeart/2016/7/layout/VerticalDownArrowProcess"/>
    <dgm:cxn modelId="{4C5FA8D5-5F35-4D76-8D4B-6E2AF6B3768B}" type="presOf" srcId="{4AB2DC8D-25A6-42EE-87FA-B6B2475FC1B8}" destId="{FFC3A773-EBD7-47CD-84E3-1F22C505930D}" srcOrd="0" destOrd="0" presId="urn:microsoft.com/office/officeart/2016/7/layout/VerticalDownArrowProcess"/>
    <dgm:cxn modelId="{65AB71EE-F9D3-4D87-AB3B-9B44347419D9}" srcId="{3A108A86-4549-4808-84AB-0E2B87505643}" destId="{4AB2DC8D-25A6-42EE-87FA-B6B2475FC1B8}" srcOrd="0" destOrd="0" parTransId="{D5AB7CD1-6C47-483F-8405-223725CE4EE8}" sibTransId="{7B83CBCA-4378-4A39-838B-FCE2F14AAFBA}"/>
    <dgm:cxn modelId="{7FAC2DF9-61B7-4AFB-B38C-63296E179785}" type="presOf" srcId="{804E8249-0AB1-4415-BCD7-0C959573D3C6}" destId="{9171EAAA-E0DF-4BC0-A4B0-AFD2463CF8C2}" srcOrd="0" destOrd="0" presId="urn:microsoft.com/office/officeart/2016/7/layout/VerticalDownArrowProcess"/>
    <dgm:cxn modelId="{D1F5E457-C146-4A49-8043-3F5F68156ED2}" type="presParOf" srcId="{9171EAAA-E0DF-4BC0-A4B0-AFD2463CF8C2}" destId="{2B26DF7D-E962-4816-826B-539B4EBC0A3E}" srcOrd="0" destOrd="0" presId="urn:microsoft.com/office/officeart/2016/7/layout/VerticalDownArrowProcess"/>
    <dgm:cxn modelId="{85490099-0492-4B2E-B70D-2EBB70B0DAD3}" type="presParOf" srcId="{2B26DF7D-E962-4816-826B-539B4EBC0A3E}" destId="{4F37AD25-9AAB-4061-BE3D-213CA1F20700}" srcOrd="0" destOrd="0" presId="urn:microsoft.com/office/officeart/2016/7/layout/VerticalDownArrowProcess"/>
    <dgm:cxn modelId="{F431E814-2714-49A9-A199-A868F77B03E6}" type="presParOf" srcId="{2B26DF7D-E962-4816-826B-539B4EBC0A3E}" destId="{64AD1CF5-4D49-45E7-89CB-E83C88D3F164}" srcOrd="1" destOrd="0" presId="urn:microsoft.com/office/officeart/2016/7/layout/VerticalDownArrowProcess"/>
    <dgm:cxn modelId="{B44FB1C8-F136-47C6-8C6C-4429CD867F8A}" type="presParOf" srcId="{9171EAAA-E0DF-4BC0-A4B0-AFD2463CF8C2}" destId="{E4F7C5C0-673C-4F7F-973C-44907FBFC928}" srcOrd="1" destOrd="0" presId="urn:microsoft.com/office/officeart/2016/7/layout/VerticalDownArrowProcess"/>
    <dgm:cxn modelId="{0DB34318-9D2C-4639-8A9A-F9CA6F510D6C}" type="presParOf" srcId="{9171EAAA-E0DF-4BC0-A4B0-AFD2463CF8C2}" destId="{1AA13026-D71E-4B20-BB90-110E82DE57D7}" srcOrd="2" destOrd="0" presId="urn:microsoft.com/office/officeart/2016/7/layout/VerticalDownArrowProcess"/>
    <dgm:cxn modelId="{D44A00F1-634A-4401-B568-BEFA09D65074}" type="presParOf" srcId="{1AA13026-D71E-4B20-BB90-110E82DE57D7}" destId="{2AA06816-D84E-4E97-9491-9F58288DDF17}" srcOrd="0" destOrd="0" presId="urn:microsoft.com/office/officeart/2016/7/layout/VerticalDownArrowProcess"/>
    <dgm:cxn modelId="{D85E1EB5-2544-4D62-97A2-8FA3F36113A3}" type="presParOf" srcId="{1AA13026-D71E-4B20-BB90-110E82DE57D7}" destId="{9D5EBA43-90DF-488A-AB82-3BE6D79C326F}" srcOrd="1" destOrd="0" presId="urn:microsoft.com/office/officeart/2016/7/layout/VerticalDownArrowProcess"/>
    <dgm:cxn modelId="{085A7E5D-3826-418F-83CA-555656864271}" type="presParOf" srcId="{1AA13026-D71E-4B20-BB90-110E82DE57D7}" destId="{B0820A31-48AF-43A9-BE4D-934951C67ADD}" srcOrd="2" destOrd="0" presId="urn:microsoft.com/office/officeart/2016/7/layout/VerticalDownArrowProcess"/>
    <dgm:cxn modelId="{2A052809-4CDE-449F-81FA-3D3D1B975FD9}" type="presParOf" srcId="{9171EAAA-E0DF-4BC0-A4B0-AFD2463CF8C2}" destId="{34214BC4-A86B-4679-B284-47DF196ED6B6}" srcOrd="3" destOrd="0" presId="urn:microsoft.com/office/officeart/2016/7/layout/VerticalDownArrowProcess"/>
    <dgm:cxn modelId="{A208DC8A-7AF0-4D61-B350-554AA67FC40A}" type="presParOf" srcId="{9171EAAA-E0DF-4BC0-A4B0-AFD2463CF8C2}" destId="{BB2E9663-CD5C-4943-8884-7E501226ADFA}" srcOrd="4" destOrd="0" presId="urn:microsoft.com/office/officeart/2016/7/layout/VerticalDownArrowProcess"/>
    <dgm:cxn modelId="{11F1BA06-56AF-4914-B623-CE399351E039}" type="presParOf" srcId="{BB2E9663-CD5C-4943-8884-7E501226ADFA}" destId="{003D47A6-210F-4594-8017-693F250FAFF9}" srcOrd="0" destOrd="0" presId="urn:microsoft.com/office/officeart/2016/7/layout/VerticalDownArrowProcess"/>
    <dgm:cxn modelId="{71CA0001-A9DE-455B-90C2-90EBEE0F483E}" type="presParOf" srcId="{BB2E9663-CD5C-4943-8884-7E501226ADFA}" destId="{024C2F41-DBB6-432D-AAAB-70C8D2BCD2A9}" srcOrd="1" destOrd="0" presId="urn:microsoft.com/office/officeart/2016/7/layout/VerticalDownArrowProcess"/>
    <dgm:cxn modelId="{669B356F-5BAF-467B-91D9-837860A5A329}" type="presParOf" srcId="{BB2E9663-CD5C-4943-8884-7E501226ADFA}" destId="{32314007-6C54-459A-BAA4-B736F95C7F25}" srcOrd="2" destOrd="0" presId="urn:microsoft.com/office/officeart/2016/7/layout/VerticalDownArrowProcess"/>
    <dgm:cxn modelId="{642A4A16-588F-4A2D-B0D4-FC9B8D487711}" type="presParOf" srcId="{9171EAAA-E0DF-4BC0-A4B0-AFD2463CF8C2}" destId="{026B6E3F-0DE4-4370-ADF5-B9B499F53E4D}" srcOrd="5" destOrd="0" presId="urn:microsoft.com/office/officeart/2016/7/layout/VerticalDownArrowProcess"/>
    <dgm:cxn modelId="{4606025E-9E61-4870-AD96-3CD002C127B8}" type="presParOf" srcId="{9171EAAA-E0DF-4BC0-A4B0-AFD2463CF8C2}" destId="{314D5506-33E0-45CD-AE47-C876A0B29EEC}" srcOrd="6" destOrd="0" presId="urn:microsoft.com/office/officeart/2016/7/layout/VerticalDownArrowProcess"/>
    <dgm:cxn modelId="{103D49BE-2C82-40B4-AB51-EC7C8765D3F4}" type="presParOf" srcId="{314D5506-33E0-45CD-AE47-C876A0B29EEC}" destId="{B8DEDE34-ADB1-4B0D-A22D-58F7D982CE91}" srcOrd="0" destOrd="0" presId="urn:microsoft.com/office/officeart/2016/7/layout/VerticalDownArrowProcess"/>
    <dgm:cxn modelId="{76006453-9F60-45E1-8574-E45533D884C5}" type="presParOf" srcId="{314D5506-33E0-45CD-AE47-C876A0B29EEC}" destId="{C8D07438-640F-4E27-8414-A77E2A5FA14B}" srcOrd="1" destOrd="0" presId="urn:microsoft.com/office/officeart/2016/7/layout/VerticalDownArrowProcess"/>
    <dgm:cxn modelId="{D380EBE1-546F-442B-8D2F-7E0263DD0096}" type="presParOf" srcId="{314D5506-33E0-45CD-AE47-C876A0B29EEC}" destId="{FFC3A773-EBD7-47CD-84E3-1F22C505930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F799A5-0D84-4D7E-8A0F-3FE214B5031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E05A4A3-3536-40D4-8E24-0D0C67D88C75}">
      <dgm:prSet/>
      <dgm:spPr/>
      <dgm:t>
        <a:bodyPr/>
        <a:lstStyle/>
        <a:p>
          <a:r>
            <a:rPr lang="en-US"/>
            <a:t>Only access files, data and records that are you own, are publicly available or to which you have been given authorized access.</a:t>
          </a:r>
        </a:p>
      </dgm:t>
    </dgm:pt>
    <dgm:pt modelId="{DE13558F-E245-41A2-94D5-08C8BF26C61A}" type="parTrans" cxnId="{7EABFF50-526F-4CFE-9B41-665CACB617D6}">
      <dgm:prSet/>
      <dgm:spPr/>
      <dgm:t>
        <a:bodyPr/>
        <a:lstStyle/>
        <a:p>
          <a:endParaRPr lang="en-US"/>
        </a:p>
      </dgm:t>
    </dgm:pt>
    <dgm:pt modelId="{391245FA-8C0F-41A9-97F6-FD2C26EDF67E}" type="sibTrans" cxnId="{7EABFF50-526F-4CFE-9B41-665CACB617D6}">
      <dgm:prSet/>
      <dgm:spPr/>
      <dgm:t>
        <a:bodyPr/>
        <a:lstStyle/>
        <a:p>
          <a:endParaRPr lang="en-US"/>
        </a:p>
      </dgm:t>
    </dgm:pt>
    <dgm:pt modelId="{1B8C2398-3E23-4628-BBB0-675F898EFBCF}">
      <dgm:prSet/>
      <dgm:spPr/>
      <dgm:t>
        <a:bodyPr/>
        <a:lstStyle/>
        <a:p>
          <a:r>
            <a:rPr lang="en-US"/>
            <a:t>Do not monopolize systems, overload networks with excessive data, bandwidth, disk space or other IT resources.</a:t>
          </a:r>
        </a:p>
      </dgm:t>
    </dgm:pt>
    <dgm:pt modelId="{4E043BE9-1BB1-4CEA-9D93-25DBCDB260FA}" type="parTrans" cxnId="{CFFE1883-48C2-49C0-B1E0-1792ED5383A1}">
      <dgm:prSet/>
      <dgm:spPr/>
      <dgm:t>
        <a:bodyPr/>
        <a:lstStyle/>
        <a:p>
          <a:endParaRPr lang="en-US"/>
        </a:p>
      </dgm:t>
    </dgm:pt>
    <dgm:pt modelId="{C20EF9DC-9BE4-4B49-96FE-3092B44F9926}" type="sibTrans" cxnId="{CFFE1883-48C2-49C0-B1E0-1792ED5383A1}">
      <dgm:prSet/>
      <dgm:spPr/>
      <dgm:t>
        <a:bodyPr/>
        <a:lstStyle/>
        <a:p>
          <a:endParaRPr lang="en-US"/>
        </a:p>
      </dgm:t>
    </dgm:pt>
    <dgm:pt modelId="{B3039593-F3E4-44C3-96ED-42D8EC8B1470}">
      <dgm:prSet/>
      <dgm:spPr/>
      <dgm:t>
        <a:bodyPr/>
        <a:lstStyle/>
        <a:p>
          <a:r>
            <a:rPr lang="en-US"/>
            <a:t>No streaming of any kind through agency provided internet service (YouTube, Netflix, Pandora, etc.)</a:t>
          </a:r>
        </a:p>
      </dgm:t>
    </dgm:pt>
    <dgm:pt modelId="{B4792E16-5067-42BD-84BF-EC8EE2C8AF59}" type="parTrans" cxnId="{5E7633FC-DA80-4A8E-A1ED-60D18DBCCB1F}">
      <dgm:prSet/>
      <dgm:spPr/>
      <dgm:t>
        <a:bodyPr/>
        <a:lstStyle/>
        <a:p>
          <a:endParaRPr lang="en-US"/>
        </a:p>
      </dgm:t>
    </dgm:pt>
    <dgm:pt modelId="{7905ED76-780B-4A14-9386-5349ED10D896}" type="sibTrans" cxnId="{5E7633FC-DA80-4A8E-A1ED-60D18DBCCB1F}">
      <dgm:prSet/>
      <dgm:spPr/>
      <dgm:t>
        <a:bodyPr/>
        <a:lstStyle/>
        <a:p>
          <a:endParaRPr lang="en-US"/>
        </a:p>
      </dgm:t>
    </dgm:pt>
    <dgm:pt modelId="{43F457C9-BD7E-4752-AF2E-108E8895AFBB}">
      <dgm:prSet/>
      <dgm:spPr/>
      <dgm:t>
        <a:bodyPr/>
        <a:lstStyle/>
        <a:p>
          <a:r>
            <a:rPr lang="en-US"/>
            <a:t>Set all devices to auto lock.</a:t>
          </a:r>
        </a:p>
      </dgm:t>
    </dgm:pt>
    <dgm:pt modelId="{2CE47E7B-4BB6-4283-8A80-D9FC44F76956}" type="parTrans" cxnId="{E5AE8196-788A-4212-BF61-9C706937BD8E}">
      <dgm:prSet/>
      <dgm:spPr/>
      <dgm:t>
        <a:bodyPr/>
        <a:lstStyle/>
        <a:p>
          <a:endParaRPr lang="en-US"/>
        </a:p>
      </dgm:t>
    </dgm:pt>
    <dgm:pt modelId="{EB5F32CD-0EA7-4A85-B062-D497887D7178}" type="sibTrans" cxnId="{E5AE8196-788A-4212-BF61-9C706937BD8E}">
      <dgm:prSet/>
      <dgm:spPr/>
      <dgm:t>
        <a:bodyPr/>
        <a:lstStyle/>
        <a:p>
          <a:endParaRPr lang="en-US"/>
        </a:p>
      </dgm:t>
    </dgm:pt>
    <dgm:pt modelId="{3B2B4267-C9E7-48BC-AC94-7707CE04B7BA}">
      <dgm:prSet/>
      <dgm:spPr/>
      <dgm:t>
        <a:bodyPr/>
        <a:lstStyle/>
        <a:p>
          <a:r>
            <a:rPr lang="en-US"/>
            <a:t>Agency provided virus protection will be maintained and utilized at the direction of program IT designee.</a:t>
          </a:r>
        </a:p>
      </dgm:t>
    </dgm:pt>
    <dgm:pt modelId="{81690451-78FF-4082-83BD-C16407636A58}" type="parTrans" cxnId="{C3B2142C-1D79-41B5-A0CD-4B98EAA7B915}">
      <dgm:prSet/>
      <dgm:spPr/>
      <dgm:t>
        <a:bodyPr/>
        <a:lstStyle/>
        <a:p>
          <a:endParaRPr lang="en-US"/>
        </a:p>
      </dgm:t>
    </dgm:pt>
    <dgm:pt modelId="{AD69FCC8-00AA-44D0-829C-CF1F001DC612}" type="sibTrans" cxnId="{C3B2142C-1D79-41B5-A0CD-4B98EAA7B915}">
      <dgm:prSet/>
      <dgm:spPr/>
      <dgm:t>
        <a:bodyPr/>
        <a:lstStyle/>
        <a:p>
          <a:endParaRPr lang="en-US"/>
        </a:p>
      </dgm:t>
    </dgm:pt>
    <dgm:pt modelId="{4994EFD5-66CC-4234-A770-E82C81303DD0}">
      <dgm:prSet/>
      <dgm:spPr/>
      <dgm:t>
        <a:bodyPr/>
        <a:lstStyle/>
        <a:p>
          <a:r>
            <a:rPr lang="en-US"/>
            <a:t>Report to supervisor if you receive information you are not entitled to or become aware of breaches in security.</a:t>
          </a:r>
        </a:p>
      </dgm:t>
    </dgm:pt>
    <dgm:pt modelId="{8A11EF21-0377-424D-9581-72B4641A54AD}" type="parTrans" cxnId="{9E0773DF-577A-4F29-9600-D080108D7D18}">
      <dgm:prSet/>
      <dgm:spPr/>
      <dgm:t>
        <a:bodyPr/>
        <a:lstStyle/>
        <a:p>
          <a:endParaRPr lang="en-US"/>
        </a:p>
      </dgm:t>
    </dgm:pt>
    <dgm:pt modelId="{4AFC3CAD-08F9-4F6C-B268-2997694A5D10}" type="sibTrans" cxnId="{9E0773DF-577A-4F29-9600-D080108D7D18}">
      <dgm:prSet/>
      <dgm:spPr/>
      <dgm:t>
        <a:bodyPr/>
        <a:lstStyle/>
        <a:p>
          <a:endParaRPr lang="en-US"/>
        </a:p>
      </dgm:t>
    </dgm:pt>
    <dgm:pt modelId="{434B6F9C-2F67-42C3-A6B1-A6B7A69244D1}" type="pres">
      <dgm:prSet presAssocID="{5BF799A5-0D84-4D7E-8A0F-3FE214B50311}" presName="root" presStyleCnt="0">
        <dgm:presLayoutVars>
          <dgm:dir/>
          <dgm:resizeHandles val="exact"/>
        </dgm:presLayoutVars>
      </dgm:prSet>
      <dgm:spPr/>
    </dgm:pt>
    <dgm:pt modelId="{5FBDDFB3-29A2-4E40-B0FC-0D8C9CF821CD}" type="pres">
      <dgm:prSet presAssocID="{FE05A4A3-3536-40D4-8E24-0D0C67D88C75}" presName="compNode" presStyleCnt="0"/>
      <dgm:spPr/>
    </dgm:pt>
    <dgm:pt modelId="{8EB54F08-52CF-47D0-A509-651ADF1A967B}" type="pres">
      <dgm:prSet presAssocID="{FE05A4A3-3536-40D4-8E24-0D0C67D88C75}" presName="bgRect" presStyleLbl="bgShp" presStyleIdx="0" presStyleCnt="6"/>
      <dgm:spPr/>
    </dgm:pt>
    <dgm:pt modelId="{34E0DC91-30AC-4E06-8249-1F292443A53D}" type="pres">
      <dgm:prSet presAssocID="{FE05A4A3-3536-40D4-8E24-0D0C67D88C7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BAEF291F-AD53-4EB7-A8C6-F245A153C679}" type="pres">
      <dgm:prSet presAssocID="{FE05A4A3-3536-40D4-8E24-0D0C67D88C75}" presName="spaceRect" presStyleCnt="0"/>
      <dgm:spPr/>
    </dgm:pt>
    <dgm:pt modelId="{263A659E-8384-4E79-8344-B0B91B17C00A}" type="pres">
      <dgm:prSet presAssocID="{FE05A4A3-3536-40D4-8E24-0D0C67D88C75}" presName="parTx" presStyleLbl="revTx" presStyleIdx="0" presStyleCnt="6">
        <dgm:presLayoutVars>
          <dgm:chMax val="0"/>
          <dgm:chPref val="0"/>
        </dgm:presLayoutVars>
      </dgm:prSet>
      <dgm:spPr/>
    </dgm:pt>
    <dgm:pt modelId="{BE005619-83AC-493A-A1B2-4A6495D0E466}" type="pres">
      <dgm:prSet presAssocID="{391245FA-8C0F-41A9-97F6-FD2C26EDF67E}" presName="sibTrans" presStyleCnt="0"/>
      <dgm:spPr/>
    </dgm:pt>
    <dgm:pt modelId="{D609C601-AAEF-4A30-947B-AA1DBFD52B15}" type="pres">
      <dgm:prSet presAssocID="{1B8C2398-3E23-4628-BBB0-675F898EFBCF}" presName="compNode" presStyleCnt="0"/>
      <dgm:spPr/>
    </dgm:pt>
    <dgm:pt modelId="{5B93DACD-F8E2-4C85-9B4A-79EEB5938073}" type="pres">
      <dgm:prSet presAssocID="{1B8C2398-3E23-4628-BBB0-675F898EFBCF}" presName="bgRect" presStyleLbl="bgShp" presStyleIdx="1" presStyleCnt="6"/>
      <dgm:spPr/>
    </dgm:pt>
    <dgm:pt modelId="{67D3388C-3283-4D80-B9F1-C144250C5755}" type="pres">
      <dgm:prSet presAssocID="{1B8C2398-3E23-4628-BBB0-675F898EFBC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ternet"/>
        </a:ext>
      </dgm:extLst>
    </dgm:pt>
    <dgm:pt modelId="{16D8D48E-8C92-4947-8B74-E510ED93AB6D}" type="pres">
      <dgm:prSet presAssocID="{1B8C2398-3E23-4628-BBB0-675F898EFBCF}" presName="spaceRect" presStyleCnt="0"/>
      <dgm:spPr/>
    </dgm:pt>
    <dgm:pt modelId="{FB4A0C74-9E66-490C-8303-065ADE0DA371}" type="pres">
      <dgm:prSet presAssocID="{1B8C2398-3E23-4628-BBB0-675F898EFBCF}" presName="parTx" presStyleLbl="revTx" presStyleIdx="1" presStyleCnt="6">
        <dgm:presLayoutVars>
          <dgm:chMax val="0"/>
          <dgm:chPref val="0"/>
        </dgm:presLayoutVars>
      </dgm:prSet>
      <dgm:spPr/>
    </dgm:pt>
    <dgm:pt modelId="{CC43F1D1-77C9-44C8-9585-7192EF74B07B}" type="pres">
      <dgm:prSet presAssocID="{C20EF9DC-9BE4-4B49-96FE-3092B44F9926}" presName="sibTrans" presStyleCnt="0"/>
      <dgm:spPr/>
    </dgm:pt>
    <dgm:pt modelId="{B7F491C4-2851-4844-B3C7-255BCC9F2C69}" type="pres">
      <dgm:prSet presAssocID="{B3039593-F3E4-44C3-96ED-42D8EC8B1470}" presName="compNode" presStyleCnt="0"/>
      <dgm:spPr/>
    </dgm:pt>
    <dgm:pt modelId="{9A5185EC-A1F1-492B-8589-1FF01BA08020}" type="pres">
      <dgm:prSet presAssocID="{B3039593-F3E4-44C3-96ED-42D8EC8B1470}" presName="bgRect" presStyleLbl="bgShp" presStyleIdx="2" presStyleCnt="6"/>
      <dgm:spPr/>
    </dgm:pt>
    <dgm:pt modelId="{A8B663AD-5927-4600-B23B-5F484D433BCF}" type="pres">
      <dgm:prSet presAssocID="{B3039593-F3E4-44C3-96ED-42D8EC8B147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d Quotation Mark"/>
        </a:ext>
      </dgm:extLst>
    </dgm:pt>
    <dgm:pt modelId="{4E6B2E7A-2184-421A-86AB-F2525EBD8489}" type="pres">
      <dgm:prSet presAssocID="{B3039593-F3E4-44C3-96ED-42D8EC8B1470}" presName="spaceRect" presStyleCnt="0"/>
      <dgm:spPr/>
    </dgm:pt>
    <dgm:pt modelId="{E50C3329-F5BB-45D0-AB96-D092324B1590}" type="pres">
      <dgm:prSet presAssocID="{B3039593-F3E4-44C3-96ED-42D8EC8B1470}" presName="parTx" presStyleLbl="revTx" presStyleIdx="2" presStyleCnt="6">
        <dgm:presLayoutVars>
          <dgm:chMax val="0"/>
          <dgm:chPref val="0"/>
        </dgm:presLayoutVars>
      </dgm:prSet>
      <dgm:spPr/>
    </dgm:pt>
    <dgm:pt modelId="{7C0A9D97-E133-443E-9658-1ED5B261DC2F}" type="pres">
      <dgm:prSet presAssocID="{7905ED76-780B-4A14-9386-5349ED10D896}" presName="sibTrans" presStyleCnt="0"/>
      <dgm:spPr/>
    </dgm:pt>
    <dgm:pt modelId="{0A526BC6-D60E-4400-A569-2091DCC6D943}" type="pres">
      <dgm:prSet presAssocID="{43F457C9-BD7E-4752-AF2E-108E8895AFBB}" presName="compNode" presStyleCnt="0"/>
      <dgm:spPr/>
    </dgm:pt>
    <dgm:pt modelId="{249118FA-7486-47E5-9ACF-4599CFAF2E56}" type="pres">
      <dgm:prSet presAssocID="{43F457C9-BD7E-4752-AF2E-108E8895AFBB}" presName="bgRect" presStyleLbl="bgShp" presStyleIdx="3" presStyleCnt="6"/>
      <dgm:spPr/>
    </dgm:pt>
    <dgm:pt modelId="{7A368C1A-D9BB-4A80-8063-7730A610FD9B}" type="pres">
      <dgm:prSet presAssocID="{43F457C9-BD7E-4752-AF2E-108E8895AFB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ock"/>
        </a:ext>
      </dgm:extLst>
    </dgm:pt>
    <dgm:pt modelId="{587BC0FD-6E0F-4685-BD68-BF1ACE1DF470}" type="pres">
      <dgm:prSet presAssocID="{43F457C9-BD7E-4752-AF2E-108E8895AFBB}" presName="spaceRect" presStyleCnt="0"/>
      <dgm:spPr/>
    </dgm:pt>
    <dgm:pt modelId="{D03AEBED-022A-44C2-9BE7-51E6717A7006}" type="pres">
      <dgm:prSet presAssocID="{43F457C9-BD7E-4752-AF2E-108E8895AFBB}" presName="parTx" presStyleLbl="revTx" presStyleIdx="3" presStyleCnt="6">
        <dgm:presLayoutVars>
          <dgm:chMax val="0"/>
          <dgm:chPref val="0"/>
        </dgm:presLayoutVars>
      </dgm:prSet>
      <dgm:spPr/>
    </dgm:pt>
    <dgm:pt modelId="{994F3019-E871-4BC2-8126-C35E2EDB5F20}" type="pres">
      <dgm:prSet presAssocID="{EB5F32CD-0EA7-4A85-B062-D497887D7178}" presName="sibTrans" presStyleCnt="0"/>
      <dgm:spPr/>
    </dgm:pt>
    <dgm:pt modelId="{41C9FC0D-332D-433C-B1D0-AE9D2A2D69A8}" type="pres">
      <dgm:prSet presAssocID="{3B2B4267-C9E7-48BC-AC94-7707CE04B7BA}" presName="compNode" presStyleCnt="0"/>
      <dgm:spPr/>
    </dgm:pt>
    <dgm:pt modelId="{BFA6E9A8-BD19-40DA-B0ED-491E93D11BED}" type="pres">
      <dgm:prSet presAssocID="{3B2B4267-C9E7-48BC-AC94-7707CE04B7BA}" presName="bgRect" presStyleLbl="bgShp" presStyleIdx="4" presStyleCnt="6"/>
      <dgm:spPr/>
    </dgm:pt>
    <dgm:pt modelId="{35708CC7-1933-4623-A363-1E631477895B}" type="pres">
      <dgm:prSet presAssocID="{3B2B4267-C9E7-48BC-AC94-7707CE04B7B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g under Magnifying Glass"/>
        </a:ext>
      </dgm:extLst>
    </dgm:pt>
    <dgm:pt modelId="{67D9938B-621D-450E-8ADF-56E6DE5D4812}" type="pres">
      <dgm:prSet presAssocID="{3B2B4267-C9E7-48BC-AC94-7707CE04B7BA}" presName="spaceRect" presStyleCnt="0"/>
      <dgm:spPr/>
    </dgm:pt>
    <dgm:pt modelId="{7B5DFE3D-0AB0-4845-A3E8-885833E94534}" type="pres">
      <dgm:prSet presAssocID="{3B2B4267-C9E7-48BC-AC94-7707CE04B7BA}" presName="parTx" presStyleLbl="revTx" presStyleIdx="4" presStyleCnt="6">
        <dgm:presLayoutVars>
          <dgm:chMax val="0"/>
          <dgm:chPref val="0"/>
        </dgm:presLayoutVars>
      </dgm:prSet>
      <dgm:spPr/>
    </dgm:pt>
    <dgm:pt modelId="{4A8B667C-3051-4E56-A6DC-81875DE26342}" type="pres">
      <dgm:prSet presAssocID="{AD69FCC8-00AA-44D0-829C-CF1F001DC612}" presName="sibTrans" presStyleCnt="0"/>
      <dgm:spPr/>
    </dgm:pt>
    <dgm:pt modelId="{DDDDE8BB-5A42-4389-80C2-612D6F5C8BF1}" type="pres">
      <dgm:prSet presAssocID="{4994EFD5-66CC-4234-A770-E82C81303DD0}" presName="compNode" presStyleCnt="0"/>
      <dgm:spPr/>
    </dgm:pt>
    <dgm:pt modelId="{FDCD0B17-972F-4A08-8D2B-A7D46F473783}" type="pres">
      <dgm:prSet presAssocID="{4994EFD5-66CC-4234-A770-E82C81303DD0}" presName="bgRect" presStyleLbl="bgShp" presStyleIdx="5" presStyleCnt="6"/>
      <dgm:spPr/>
    </dgm:pt>
    <dgm:pt modelId="{40DE5E93-96E0-4FCD-8513-B9F83F158BB9}" type="pres">
      <dgm:prSet presAssocID="{4994EFD5-66CC-4234-A770-E82C81303DD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hredder"/>
        </a:ext>
      </dgm:extLst>
    </dgm:pt>
    <dgm:pt modelId="{EADA2766-875A-4E9D-A578-9609B7F1CA94}" type="pres">
      <dgm:prSet presAssocID="{4994EFD5-66CC-4234-A770-E82C81303DD0}" presName="spaceRect" presStyleCnt="0"/>
      <dgm:spPr/>
    </dgm:pt>
    <dgm:pt modelId="{6F24AFC4-3001-4462-B66A-A423744EEF12}" type="pres">
      <dgm:prSet presAssocID="{4994EFD5-66CC-4234-A770-E82C81303DD0}" presName="parTx" presStyleLbl="revTx" presStyleIdx="5" presStyleCnt="6">
        <dgm:presLayoutVars>
          <dgm:chMax val="0"/>
          <dgm:chPref val="0"/>
        </dgm:presLayoutVars>
      </dgm:prSet>
      <dgm:spPr/>
    </dgm:pt>
  </dgm:ptLst>
  <dgm:cxnLst>
    <dgm:cxn modelId="{4A349E23-C40B-48AB-A040-27E555556FCE}" type="presOf" srcId="{5BF799A5-0D84-4D7E-8A0F-3FE214B50311}" destId="{434B6F9C-2F67-42C3-A6B1-A6B7A69244D1}" srcOrd="0" destOrd="0" presId="urn:microsoft.com/office/officeart/2018/2/layout/IconVerticalSolidList"/>
    <dgm:cxn modelId="{DA900426-3F78-4AC5-A6FE-3F39AB8AA880}" type="presOf" srcId="{1B8C2398-3E23-4628-BBB0-675F898EFBCF}" destId="{FB4A0C74-9E66-490C-8303-065ADE0DA371}" srcOrd="0" destOrd="0" presId="urn:microsoft.com/office/officeart/2018/2/layout/IconVerticalSolidList"/>
    <dgm:cxn modelId="{C3B2142C-1D79-41B5-A0CD-4B98EAA7B915}" srcId="{5BF799A5-0D84-4D7E-8A0F-3FE214B50311}" destId="{3B2B4267-C9E7-48BC-AC94-7707CE04B7BA}" srcOrd="4" destOrd="0" parTransId="{81690451-78FF-4082-83BD-C16407636A58}" sibTransId="{AD69FCC8-00AA-44D0-829C-CF1F001DC612}"/>
    <dgm:cxn modelId="{7EABFF50-526F-4CFE-9B41-665CACB617D6}" srcId="{5BF799A5-0D84-4D7E-8A0F-3FE214B50311}" destId="{FE05A4A3-3536-40D4-8E24-0D0C67D88C75}" srcOrd="0" destOrd="0" parTransId="{DE13558F-E245-41A2-94D5-08C8BF26C61A}" sibTransId="{391245FA-8C0F-41A9-97F6-FD2C26EDF67E}"/>
    <dgm:cxn modelId="{2193B67F-E2C8-4FB9-A1E7-E25CCDB702D9}" type="presOf" srcId="{B3039593-F3E4-44C3-96ED-42D8EC8B1470}" destId="{E50C3329-F5BB-45D0-AB96-D092324B1590}" srcOrd="0" destOrd="0" presId="urn:microsoft.com/office/officeart/2018/2/layout/IconVerticalSolidList"/>
    <dgm:cxn modelId="{CFFE1883-48C2-49C0-B1E0-1792ED5383A1}" srcId="{5BF799A5-0D84-4D7E-8A0F-3FE214B50311}" destId="{1B8C2398-3E23-4628-BBB0-675F898EFBCF}" srcOrd="1" destOrd="0" parTransId="{4E043BE9-1BB1-4CEA-9D93-25DBCDB260FA}" sibTransId="{C20EF9DC-9BE4-4B49-96FE-3092B44F9926}"/>
    <dgm:cxn modelId="{E5AE8196-788A-4212-BF61-9C706937BD8E}" srcId="{5BF799A5-0D84-4D7E-8A0F-3FE214B50311}" destId="{43F457C9-BD7E-4752-AF2E-108E8895AFBB}" srcOrd="3" destOrd="0" parTransId="{2CE47E7B-4BB6-4283-8A80-D9FC44F76956}" sibTransId="{EB5F32CD-0EA7-4A85-B062-D497887D7178}"/>
    <dgm:cxn modelId="{5C1C129B-6602-4032-BB4E-33DCAF86E18B}" type="presOf" srcId="{43F457C9-BD7E-4752-AF2E-108E8895AFBB}" destId="{D03AEBED-022A-44C2-9BE7-51E6717A7006}" srcOrd="0" destOrd="0" presId="urn:microsoft.com/office/officeart/2018/2/layout/IconVerticalSolidList"/>
    <dgm:cxn modelId="{AFB078A1-7FEA-4099-A136-1AD151EBB033}" type="presOf" srcId="{4994EFD5-66CC-4234-A770-E82C81303DD0}" destId="{6F24AFC4-3001-4462-B66A-A423744EEF12}" srcOrd="0" destOrd="0" presId="urn:microsoft.com/office/officeart/2018/2/layout/IconVerticalSolidList"/>
    <dgm:cxn modelId="{7FD53BD9-09E6-4B3D-8336-3EF3F70345A9}" type="presOf" srcId="{3B2B4267-C9E7-48BC-AC94-7707CE04B7BA}" destId="{7B5DFE3D-0AB0-4845-A3E8-885833E94534}" srcOrd="0" destOrd="0" presId="urn:microsoft.com/office/officeart/2018/2/layout/IconVerticalSolidList"/>
    <dgm:cxn modelId="{9E0773DF-577A-4F29-9600-D080108D7D18}" srcId="{5BF799A5-0D84-4D7E-8A0F-3FE214B50311}" destId="{4994EFD5-66CC-4234-A770-E82C81303DD0}" srcOrd="5" destOrd="0" parTransId="{8A11EF21-0377-424D-9581-72B4641A54AD}" sibTransId="{4AFC3CAD-08F9-4F6C-B268-2997694A5D10}"/>
    <dgm:cxn modelId="{944596EE-F0E1-4111-9BAF-0B22C8E105FD}" type="presOf" srcId="{FE05A4A3-3536-40D4-8E24-0D0C67D88C75}" destId="{263A659E-8384-4E79-8344-B0B91B17C00A}" srcOrd="0" destOrd="0" presId="urn:microsoft.com/office/officeart/2018/2/layout/IconVerticalSolidList"/>
    <dgm:cxn modelId="{5E7633FC-DA80-4A8E-A1ED-60D18DBCCB1F}" srcId="{5BF799A5-0D84-4D7E-8A0F-3FE214B50311}" destId="{B3039593-F3E4-44C3-96ED-42D8EC8B1470}" srcOrd="2" destOrd="0" parTransId="{B4792E16-5067-42BD-84BF-EC8EE2C8AF59}" sibTransId="{7905ED76-780B-4A14-9386-5349ED10D896}"/>
    <dgm:cxn modelId="{ED31538F-7475-4183-A366-F487D4B366DB}" type="presParOf" srcId="{434B6F9C-2F67-42C3-A6B1-A6B7A69244D1}" destId="{5FBDDFB3-29A2-4E40-B0FC-0D8C9CF821CD}" srcOrd="0" destOrd="0" presId="urn:microsoft.com/office/officeart/2018/2/layout/IconVerticalSolidList"/>
    <dgm:cxn modelId="{81B6D8BE-A3CB-4BE1-8508-4C20E034BBA5}" type="presParOf" srcId="{5FBDDFB3-29A2-4E40-B0FC-0D8C9CF821CD}" destId="{8EB54F08-52CF-47D0-A509-651ADF1A967B}" srcOrd="0" destOrd="0" presId="urn:microsoft.com/office/officeart/2018/2/layout/IconVerticalSolidList"/>
    <dgm:cxn modelId="{6A589D86-274A-4161-A924-D8FEB4AEA55E}" type="presParOf" srcId="{5FBDDFB3-29A2-4E40-B0FC-0D8C9CF821CD}" destId="{34E0DC91-30AC-4E06-8249-1F292443A53D}" srcOrd="1" destOrd="0" presId="urn:microsoft.com/office/officeart/2018/2/layout/IconVerticalSolidList"/>
    <dgm:cxn modelId="{2A760264-5DBD-49C1-85CA-660B4175A0F2}" type="presParOf" srcId="{5FBDDFB3-29A2-4E40-B0FC-0D8C9CF821CD}" destId="{BAEF291F-AD53-4EB7-A8C6-F245A153C679}" srcOrd="2" destOrd="0" presId="urn:microsoft.com/office/officeart/2018/2/layout/IconVerticalSolidList"/>
    <dgm:cxn modelId="{091814C4-17D5-4CE6-A33F-25A19FA84358}" type="presParOf" srcId="{5FBDDFB3-29A2-4E40-B0FC-0D8C9CF821CD}" destId="{263A659E-8384-4E79-8344-B0B91B17C00A}" srcOrd="3" destOrd="0" presId="urn:microsoft.com/office/officeart/2018/2/layout/IconVerticalSolidList"/>
    <dgm:cxn modelId="{C11951A4-3006-4AE2-A442-B2F6CA55E17D}" type="presParOf" srcId="{434B6F9C-2F67-42C3-A6B1-A6B7A69244D1}" destId="{BE005619-83AC-493A-A1B2-4A6495D0E466}" srcOrd="1" destOrd="0" presId="urn:microsoft.com/office/officeart/2018/2/layout/IconVerticalSolidList"/>
    <dgm:cxn modelId="{C1D95903-82A5-4215-8905-8D8B79604643}" type="presParOf" srcId="{434B6F9C-2F67-42C3-A6B1-A6B7A69244D1}" destId="{D609C601-AAEF-4A30-947B-AA1DBFD52B15}" srcOrd="2" destOrd="0" presId="urn:microsoft.com/office/officeart/2018/2/layout/IconVerticalSolidList"/>
    <dgm:cxn modelId="{A50FE6EC-3AA1-4237-9026-A40E599355BF}" type="presParOf" srcId="{D609C601-AAEF-4A30-947B-AA1DBFD52B15}" destId="{5B93DACD-F8E2-4C85-9B4A-79EEB5938073}" srcOrd="0" destOrd="0" presId="urn:microsoft.com/office/officeart/2018/2/layout/IconVerticalSolidList"/>
    <dgm:cxn modelId="{E3EE94A6-0BC9-4558-9F91-0B9FC23AAE9A}" type="presParOf" srcId="{D609C601-AAEF-4A30-947B-AA1DBFD52B15}" destId="{67D3388C-3283-4D80-B9F1-C144250C5755}" srcOrd="1" destOrd="0" presId="urn:microsoft.com/office/officeart/2018/2/layout/IconVerticalSolidList"/>
    <dgm:cxn modelId="{F1762288-87A3-4E1F-A4AB-F6E84287140B}" type="presParOf" srcId="{D609C601-AAEF-4A30-947B-AA1DBFD52B15}" destId="{16D8D48E-8C92-4947-8B74-E510ED93AB6D}" srcOrd="2" destOrd="0" presId="urn:microsoft.com/office/officeart/2018/2/layout/IconVerticalSolidList"/>
    <dgm:cxn modelId="{0DEEB21D-BFC3-4CCD-B210-63D53F2F7196}" type="presParOf" srcId="{D609C601-AAEF-4A30-947B-AA1DBFD52B15}" destId="{FB4A0C74-9E66-490C-8303-065ADE0DA371}" srcOrd="3" destOrd="0" presId="urn:microsoft.com/office/officeart/2018/2/layout/IconVerticalSolidList"/>
    <dgm:cxn modelId="{DF84CC8F-C64D-4D72-961D-D8D1344E1853}" type="presParOf" srcId="{434B6F9C-2F67-42C3-A6B1-A6B7A69244D1}" destId="{CC43F1D1-77C9-44C8-9585-7192EF74B07B}" srcOrd="3" destOrd="0" presId="urn:microsoft.com/office/officeart/2018/2/layout/IconVerticalSolidList"/>
    <dgm:cxn modelId="{7995F9D0-A3A9-46BB-A189-A111D8044329}" type="presParOf" srcId="{434B6F9C-2F67-42C3-A6B1-A6B7A69244D1}" destId="{B7F491C4-2851-4844-B3C7-255BCC9F2C69}" srcOrd="4" destOrd="0" presId="urn:microsoft.com/office/officeart/2018/2/layout/IconVerticalSolidList"/>
    <dgm:cxn modelId="{1D734AF0-C0B4-4CAD-8D0F-11E7893E54F1}" type="presParOf" srcId="{B7F491C4-2851-4844-B3C7-255BCC9F2C69}" destId="{9A5185EC-A1F1-492B-8589-1FF01BA08020}" srcOrd="0" destOrd="0" presId="urn:microsoft.com/office/officeart/2018/2/layout/IconVerticalSolidList"/>
    <dgm:cxn modelId="{D76CC4AE-2053-4838-B8F9-080487F250DE}" type="presParOf" srcId="{B7F491C4-2851-4844-B3C7-255BCC9F2C69}" destId="{A8B663AD-5927-4600-B23B-5F484D433BCF}" srcOrd="1" destOrd="0" presId="urn:microsoft.com/office/officeart/2018/2/layout/IconVerticalSolidList"/>
    <dgm:cxn modelId="{A73FE7F8-C006-4B81-AB29-3B8C9FFCC057}" type="presParOf" srcId="{B7F491C4-2851-4844-B3C7-255BCC9F2C69}" destId="{4E6B2E7A-2184-421A-86AB-F2525EBD8489}" srcOrd="2" destOrd="0" presId="urn:microsoft.com/office/officeart/2018/2/layout/IconVerticalSolidList"/>
    <dgm:cxn modelId="{84F41C30-9C6B-4F8C-BDDC-C350E7891D8B}" type="presParOf" srcId="{B7F491C4-2851-4844-B3C7-255BCC9F2C69}" destId="{E50C3329-F5BB-45D0-AB96-D092324B1590}" srcOrd="3" destOrd="0" presId="urn:microsoft.com/office/officeart/2018/2/layout/IconVerticalSolidList"/>
    <dgm:cxn modelId="{655CDC1E-B9BA-4D84-A23B-4EFE7EFEAFDB}" type="presParOf" srcId="{434B6F9C-2F67-42C3-A6B1-A6B7A69244D1}" destId="{7C0A9D97-E133-443E-9658-1ED5B261DC2F}" srcOrd="5" destOrd="0" presId="urn:microsoft.com/office/officeart/2018/2/layout/IconVerticalSolidList"/>
    <dgm:cxn modelId="{9FB9B78B-2125-4006-AD4A-1A674AED014E}" type="presParOf" srcId="{434B6F9C-2F67-42C3-A6B1-A6B7A69244D1}" destId="{0A526BC6-D60E-4400-A569-2091DCC6D943}" srcOrd="6" destOrd="0" presId="urn:microsoft.com/office/officeart/2018/2/layout/IconVerticalSolidList"/>
    <dgm:cxn modelId="{5EFB5B63-AC26-4FA5-A6DA-9F3FEE6A38CD}" type="presParOf" srcId="{0A526BC6-D60E-4400-A569-2091DCC6D943}" destId="{249118FA-7486-47E5-9ACF-4599CFAF2E56}" srcOrd="0" destOrd="0" presId="urn:microsoft.com/office/officeart/2018/2/layout/IconVerticalSolidList"/>
    <dgm:cxn modelId="{A8981016-28BE-466E-AE6A-71E514BF8575}" type="presParOf" srcId="{0A526BC6-D60E-4400-A569-2091DCC6D943}" destId="{7A368C1A-D9BB-4A80-8063-7730A610FD9B}" srcOrd="1" destOrd="0" presId="urn:microsoft.com/office/officeart/2018/2/layout/IconVerticalSolidList"/>
    <dgm:cxn modelId="{F9CAB9E3-4743-4318-9614-786F9AA7668C}" type="presParOf" srcId="{0A526BC6-D60E-4400-A569-2091DCC6D943}" destId="{587BC0FD-6E0F-4685-BD68-BF1ACE1DF470}" srcOrd="2" destOrd="0" presId="urn:microsoft.com/office/officeart/2018/2/layout/IconVerticalSolidList"/>
    <dgm:cxn modelId="{C4BFAA2A-0E3A-47AA-9067-3B8BD59C6E3E}" type="presParOf" srcId="{0A526BC6-D60E-4400-A569-2091DCC6D943}" destId="{D03AEBED-022A-44C2-9BE7-51E6717A7006}" srcOrd="3" destOrd="0" presId="urn:microsoft.com/office/officeart/2018/2/layout/IconVerticalSolidList"/>
    <dgm:cxn modelId="{BD095131-3FA2-4E55-9B29-014B56A5D95E}" type="presParOf" srcId="{434B6F9C-2F67-42C3-A6B1-A6B7A69244D1}" destId="{994F3019-E871-4BC2-8126-C35E2EDB5F20}" srcOrd="7" destOrd="0" presId="urn:microsoft.com/office/officeart/2018/2/layout/IconVerticalSolidList"/>
    <dgm:cxn modelId="{A7CF733C-FA44-4B28-AD88-4D246FC92FD6}" type="presParOf" srcId="{434B6F9C-2F67-42C3-A6B1-A6B7A69244D1}" destId="{41C9FC0D-332D-433C-B1D0-AE9D2A2D69A8}" srcOrd="8" destOrd="0" presId="urn:microsoft.com/office/officeart/2018/2/layout/IconVerticalSolidList"/>
    <dgm:cxn modelId="{DDFA9C3C-B580-4B0F-A517-B87DC6517AD1}" type="presParOf" srcId="{41C9FC0D-332D-433C-B1D0-AE9D2A2D69A8}" destId="{BFA6E9A8-BD19-40DA-B0ED-491E93D11BED}" srcOrd="0" destOrd="0" presId="urn:microsoft.com/office/officeart/2018/2/layout/IconVerticalSolidList"/>
    <dgm:cxn modelId="{8A950178-17F2-450F-A482-E861CAB2FC08}" type="presParOf" srcId="{41C9FC0D-332D-433C-B1D0-AE9D2A2D69A8}" destId="{35708CC7-1933-4623-A363-1E631477895B}" srcOrd="1" destOrd="0" presId="urn:microsoft.com/office/officeart/2018/2/layout/IconVerticalSolidList"/>
    <dgm:cxn modelId="{6C25E029-488D-4C44-8F62-F62898F2DF38}" type="presParOf" srcId="{41C9FC0D-332D-433C-B1D0-AE9D2A2D69A8}" destId="{67D9938B-621D-450E-8ADF-56E6DE5D4812}" srcOrd="2" destOrd="0" presId="urn:microsoft.com/office/officeart/2018/2/layout/IconVerticalSolidList"/>
    <dgm:cxn modelId="{9B29D3CA-B4DE-4087-9859-53B79601EF14}" type="presParOf" srcId="{41C9FC0D-332D-433C-B1D0-AE9D2A2D69A8}" destId="{7B5DFE3D-0AB0-4845-A3E8-885833E94534}" srcOrd="3" destOrd="0" presId="urn:microsoft.com/office/officeart/2018/2/layout/IconVerticalSolidList"/>
    <dgm:cxn modelId="{449C3E4C-8EAF-415A-861D-91C37E31C1A6}" type="presParOf" srcId="{434B6F9C-2F67-42C3-A6B1-A6B7A69244D1}" destId="{4A8B667C-3051-4E56-A6DC-81875DE26342}" srcOrd="9" destOrd="0" presId="urn:microsoft.com/office/officeart/2018/2/layout/IconVerticalSolidList"/>
    <dgm:cxn modelId="{9A78CBBE-CBB1-4C1C-AC14-5D9BD46F27A3}" type="presParOf" srcId="{434B6F9C-2F67-42C3-A6B1-A6B7A69244D1}" destId="{DDDDE8BB-5A42-4389-80C2-612D6F5C8BF1}" srcOrd="10" destOrd="0" presId="urn:microsoft.com/office/officeart/2018/2/layout/IconVerticalSolidList"/>
    <dgm:cxn modelId="{1BF08773-9E01-4AFE-B47A-873092769BE0}" type="presParOf" srcId="{DDDDE8BB-5A42-4389-80C2-612D6F5C8BF1}" destId="{FDCD0B17-972F-4A08-8D2B-A7D46F473783}" srcOrd="0" destOrd="0" presId="urn:microsoft.com/office/officeart/2018/2/layout/IconVerticalSolidList"/>
    <dgm:cxn modelId="{37B5E772-BF15-463A-8299-755120FD0FE6}" type="presParOf" srcId="{DDDDE8BB-5A42-4389-80C2-612D6F5C8BF1}" destId="{40DE5E93-96E0-4FCD-8513-B9F83F158BB9}" srcOrd="1" destOrd="0" presId="urn:microsoft.com/office/officeart/2018/2/layout/IconVerticalSolidList"/>
    <dgm:cxn modelId="{FE0CFDF3-8732-4309-9A7B-D8511B1685DD}" type="presParOf" srcId="{DDDDE8BB-5A42-4389-80C2-612D6F5C8BF1}" destId="{EADA2766-875A-4E9D-A578-9609B7F1CA94}" srcOrd="2" destOrd="0" presId="urn:microsoft.com/office/officeart/2018/2/layout/IconVerticalSolidList"/>
    <dgm:cxn modelId="{308DD618-2731-4FA0-BDF8-89D5D8D26811}" type="presParOf" srcId="{DDDDE8BB-5A42-4389-80C2-612D6F5C8BF1}" destId="{6F24AFC4-3001-4462-B66A-A423744EEF1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7B9E3E-C4DB-47A2-A4C8-007FCED11C4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4F6A926-6F42-4529-A1CD-FF04AE46F3B5}">
      <dgm:prSet/>
      <dgm:spPr/>
      <dgm:t>
        <a:bodyPr/>
        <a:lstStyle/>
        <a:p>
          <a:r>
            <a:rPr lang="en-US"/>
            <a:t>IT resources should always be transported in protective cases.</a:t>
          </a:r>
        </a:p>
      </dgm:t>
    </dgm:pt>
    <dgm:pt modelId="{8BEC30B6-2E06-41CF-8C08-7406C1128F6F}" type="parTrans" cxnId="{AEFD7A49-2C4A-480E-8D0E-1B2344A389EE}">
      <dgm:prSet/>
      <dgm:spPr/>
      <dgm:t>
        <a:bodyPr/>
        <a:lstStyle/>
        <a:p>
          <a:endParaRPr lang="en-US"/>
        </a:p>
      </dgm:t>
    </dgm:pt>
    <dgm:pt modelId="{2D271EC2-CDDD-4194-9C77-4235F7D6243A}" type="sibTrans" cxnId="{AEFD7A49-2C4A-480E-8D0E-1B2344A389EE}">
      <dgm:prSet/>
      <dgm:spPr/>
      <dgm:t>
        <a:bodyPr/>
        <a:lstStyle/>
        <a:p>
          <a:endParaRPr lang="en-US"/>
        </a:p>
      </dgm:t>
    </dgm:pt>
    <dgm:pt modelId="{3C23F4B0-D7A8-4A43-8248-0B30FC7952FF}">
      <dgm:prSet/>
      <dgm:spPr/>
      <dgm:t>
        <a:bodyPr/>
        <a:lstStyle/>
        <a:p>
          <a:r>
            <a:rPr lang="en-US"/>
            <a:t>Never leave IT resources unattended.</a:t>
          </a:r>
        </a:p>
      </dgm:t>
    </dgm:pt>
    <dgm:pt modelId="{E8553CE2-11BE-446D-A964-000A744254D9}" type="parTrans" cxnId="{0A868925-5662-42E7-B232-5DB1CDB2D428}">
      <dgm:prSet/>
      <dgm:spPr/>
      <dgm:t>
        <a:bodyPr/>
        <a:lstStyle/>
        <a:p>
          <a:endParaRPr lang="en-US"/>
        </a:p>
      </dgm:t>
    </dgm:pt>
    <dgm:pt modelId="{7E908494-AE57-440D-90E2-E64CB7C1A82C}" type="sibTrans" cxnId="{0A868925-5662-42E7-B232-5DB1CDB2D428}">
      <dgm:prSet/>
      <dgm:spPr/>
      <dgm:t>
        <a:bodyPr/>
        <a:lstStyle/>
        <a:p>
          <a:endParaRPr lang="en-US"/>
        </a:p>
      </dgm:t>
    </dgm:pt>
    <dgm:pt modelId="{67706C89-DB5B-4E23-87FC-F8263CB47E3B}">
      <dgm:prSet/>
      <dgm:spPr/>
      <dgm:t>
        <a:bodyPr/>
        <a:lstStyle/>
        <a:p>
          <a:r>
            <a:rPr lang="en-US"/>
            <a:t>When leaving in a vehicle, employee must ensure resource is out of view and vehicle is locked (Acceptable temperatures  to leave your laptop in vehicle in summer 68-79 F, Winter 23F). </a:t>
          </a:r>
        </a:p>
      </dgm:t>
    </dgm:pt>
    <dgm:pt modelId="{1B50CC94-F36E-454A-A8C2-7430E66A08CF}" type="parTrans" cxnId="{1932BF13-D598-4BBB-82BB-D4A7FED62790}">
      <dgm:prSet/>
      <dgm:spPr/>
      <dgm:t>
        <a:bodyPr/>
        <a:lstStyle/>
        <a:p>
          <a:endParaRPr lang="en-US"/>
        </a:p>
      </dgm:t>
    </dgm:pt>
    <dgm:pt modelId="{D6DB8483-1003-4711-84C9-516F0E408626}" type="sibTrans" cxnId="{1932BF13-D598-4BBB-82BB-D4A7FED62790}">
      <dgm:prSet/>
      <dgm:spPr/>
      <dgm:t>
        <a:bodyPr/>
        <a:lstStyle/>
        <a:p>
          <a:endParaRPr lang="en-US"/>
        </a:p>
      </dgm:t>
    </dgm:pt>
    <dgm:pt modelId="{FE188BFB-638A-4BC0-941F-44AC98647CD2}">
      <dgm:prSet/>
      <dgm:spPr/>
      <dgm:t>
        <a:bodyPr/>
        <a:lstStyle/>
        <a:p>
          <a:r>
            <a:rPr lang="en-US"/>
            <a:t>Individuals/Employees found negligent for lost, stolen or damaged IT are responsible to pay the full cost of the replacement.</a:t>
          </a:r>
        </a:p>
      </dgm:t>
    </dgm:pt>
    <dgm:pt modelId="{65C9E16A-4622-4757-8FF0-2DAAF6EA4817}" type="parTrans" cxnId="{035DB3C6-E6DD-4DAF-948D-79EA04D0ACF4}">
      <dgm:prSet/>
      <dgm:spPr/>
      <dgm:t>
        <a:bodyPr/>
        <a:lstStyle/>
        <a:p>
          <a:endParaRPr lang="en-US"/>
        </a:p>
      </dgm:t>
    </dgm:pt>
    <dgm:pt modelId="{C152D8D2-64DB-4F3C-B84B-0AE3FF968152}" type="sibTrans" cxnId="{035DB3C6-E6DD-4DAF-948D-79EA04D0ACF4}">
      <dgm:prSet/>
      <dgm:spPr/>
      <dgm:t>
        <a:bodyPr/>
        <a:lstStyle/>
        <a:p>
          <a:endParaRPr lang="en-US"/>
        </a:p>
      </dgm:t>
    </dgm:pt>
    <dgm:pt modelId="{723B6B33-F7D7-426B-8D1C-F65BE696C9A6}" type="pres">
      <dgm:prSet presAssocID="{307B9E3E-C4DB-47A2-A4C8-007FCED11C4F}" presName="linear" presStyleCnt="0">
        <dgm:presLayoutVars>
          <dgm:animLvl val="lvl"/>
          <dgm:resizeHandles val="exact"/>
        </dgm:presLayoutVars>
      </dgm:prSet>
      <dgm:spPr/>
    </dgm:pt>
    <dgm:pt modelId="{4D109577-8A36-46E9-9B6F-93812293F5C3}" type="pres">
      <dgm:prSet presAssocID="{F4F6A926-6F42-4529-A1CD-FF04AE46F3B5}" presName="parentText" presStyleLbl="node1" presStyleIdx="0" presStyleCnt="4">
        <dgm:presLayoutVars>
          <dgm:chMax val="0"/>
          <dgm:bulletEnabled val="1"/>
        </dgm:presLayoutVars>
      </dgm:prSet>
      <dgm:spPr/>
    </dgm:pt>
    <dgm:pt modelId="{C51C600C-B4CE-40EB-89AA-48E8073F7C53}" type="pres">
      <dgm:prSet presAssocID="{2D271EC2-CDDD-4194-9C77-4235F7D6243A}" presName="spacer" presStyleCnt="0"/>
      <dgm:spPr/>
    </dgm:pt>
    <dgm:pt modelId="{ED621C24-5785-46F7-877E-D6897CBFA185}" type="pres">
      <dgm:prSet presAssocID="{3C23F4B0-D7A8-4A43-8248-0B30FC7952FF}" presName="parentText" presStyleLbl="node1" presStyleIdx="1" presStyleCnt="4">
        <dgm:presLayoutVars>
          <dgm:chMax val="0"/>
          <dgm:bulletEnabled val="1"/>
        </dgm:presLayoutVars>
      </dgm:prSet>
      <dgm:spPr/>
    </dgm:pt>
    <dgm:pt modelId="{283E576D-262D-428F-8DF8-3B439C3234B2}" type="pres">
      <dgm:prSet presAssocID="{7E908494-AE57-440D-90E2-E64CB7C1A82C}" presName="spacer" presStyleCnt="0"/>
      <dgm:spPr/>
    </dgm:pt>
    <dgm:pt modelId="{2B2A2233-3879-49BC-929B-47B865946330}" type="pres">
      <dgm:prSet presAssocID="{67706C89-DB5B-4E23-87FC-F8263CB47E3B}" presName="parentText" presStyleLbl="node1" presStyleIdx="2" presStyleCnt="4">
        <dgm:presLayoutVars>
          <dgm:chMax val="0"/>
          <dgm:bulletEnabled val="1"/>
        </dgm:presLayoutVars>
      </dgm:prSet>
      <dgm:spPr/>
    </dgm:pt>
    <dgm:pt modelId="{4DA2AE5B-9BEF-4C35-9C2F-0424AA013F34}" type="pres">
      <dgm:prSet presAssocID="{D6DB8483-1003-4711-84C9-516F0E408626}" presName="spacer" presStyleCnt="0"/>
      <dgm:spPr/>
    </dgm:pt>
    <dgm:pt modelId="{FDB3A259-D6F9-4FD8-BA48-0551F9E0D278}" type="pres">
      <dgm:prSet presAssocID="{FE188BFB-638A-4BC0-941F-44AC98647CD2}" presName="parentText" presStyleLbl="node1" presStyleIdx="3" presStyleCnt="4">
        <dgm:presLayoutVars>
          <dgm:chMax val="0"/>
          <dgm:bulletEnabled val="1"/>
        </dgm:presLayoutVars>
      </dgm:prSet>
      <dgm:spPr/>
    </dgm:pt>
  </dgm:ptLst>
  <dgm:cxnLst>
    <dgm:cxn modelId="{BD214007-80DF-4E69-93F4-6F716C86CD79}" type="presOf" srcId="{3C23F4B0-D7A8-4A43-8248-0B30FC7952FF}" destId="{ED621C24-5785-46F7-877E-D6897CBFA185}" srcOrd="0" destOrd="0" presId="urn:microsoft.com/office/officeart/2005/8/layout/vList2"/>
    <dgm:cxn modelId="{1932BF13-D598-4BBB-82BB-D4A7FED62790}" srcId="{307B9E3E-C4DB-47A2-A4C8-007FCED11C4F}" destId="{67706C89-DB5B-4E23-87FC-F8263CB47E3B}" srcOrd="2" destOrd="0" parTransId="{1B50CC94-F36E-454A-A8C2-7430E66A08CF}" sibTransId="{D6DB8483-1003-4711-84C9-516F0E408626}"/>
    <dgm:cxn modelId="{0A868925-5662-42E7-B232-5DB1CDB2D428}" srcId="{307B9E3E-C4DB-47A2-A4C8-007FCED11C4F}" destId="{3C23F4B0-D7A8-4A43-8248-0B30FC7952FF}" srcOrd="1" destOrd="0" parTransId="{E8553CE2-11BE-446D-A964-000A744254D9}" sibTransId="{7E908494-AE57-440D-90E2-E64CB7C1A82C}"/>
    <dgm:cxn modelId="{4A3C1537-3A90-46D9-A82A-9C1F34B0010A}" type="presOf" srcId="{307B9E3E-C4DB-47A2-A4C8-007FCED11C4F}" destId="{723B6B33-F7D7-426B-8D1C-F65BE696C9A6}" srcOrd="0" destOrd="0" presId="urn:microsoft.com/office/officeart/2005/8/layout/vList2"/>
    <dgm:cxn modelId="{870A5A63-A604-4E9D-B9FD-FE8810BD191D}" type="presOf" srcId="{67706C89-DB5B-4E23-87FC-F8263CB47E3B}" destId="{2B2A2233-3879-49BC-929B-47B865946330}" srcOrd="0" destOrd="0" presId="urn:microsoft.com/office/officeart/2005/8/layout/vList2"/>
    <dgm:cxn modelId="{AEFD7A49-2C4A-480E-8D0E-1B2344A389EE}" srcId="{307B9E3E-C4DB-47A2-A4C8-007FCED11C4F}" destId="{F4F6A926-6F42-4529-A1CD-FF04AE46F3B5}" srcOrd="0" destOrd="0" parTransId="{8BEC30B6-2E06-41CF-8C08-7406C1128F6F}" sibTransId="{2D271EC2-CDDD-4194-9C77-4235F7D6243A}"/>
    <dgm:cxn modelId="{1E54DC52-B0B3-41D9-8831-2E759D1F2E00}" type="presOf" srcId="{FE188BFB-638A-4BC0-941F-44AC98647CD2}" destId="{FDB3A259-D6F9-4FD8-BA48-0551F9E0D278}" srcOrd="0" destOrd="0" presId="urn:microsoft.com/office/officeart/2005/8/layout/vList2"/>
    <dgm:cxn modelId="{E7FD6992-5BC8-48C6-A32D-1E23DE021357}" type="presOf" srcId="{F4F6A926-6F42-4529-A1CD-FF04AE46F3B5}" destId="{4D109577-8A36-46E9-9B6F-93812293F5C3}" srcOrd="0" destOrd="0" presId="urn:microsoft.com/office/officeart/2005/8/layout/vList2"/>
    <dgm:cxn modelId="{035DB3C6-E6DD-4DAF-948D-79EA04D0ACF4}" srcId="{307B9E3E-C4DB-47A2-A4C8-007FCED11C4F}" destId="{FE188BFB-638A-4BC0-941F-44AC98647CD2}" srcOrd="3" destOrd="0" parTransId="{65C9E16A-4622-4757-8FF0-2DAAF6EA4817}" sibTransId="{C152D8D2-64DB-4F3C-B84B-0AE3FF968152}"/>
    <dgm:cxn modelId="{6061A141-41EA-47DF-A821-512193268C81}" type="presParOf" srcId="{723B6B33-F7D7-426B-8D1C-F65BE696C9A6}" destId="{4D109577-8A36-46E9-9B6F-93812293F5C3}" srcOrd="0" destOrd="0" presId="urn:microsoft.com/office/officeart/2005/8/layout/vList2"/>
    <dgm:cxn modelId="{144224A9-BA62-4E0C-A8B1-849BFB263C71}" type="presParOf" srcId="{723B6B33-F7D7-426B-8D1C-F65BE696C9A6}" destId="{C51C600C-B4CE-40EB-89AA-48E8073F7C53}" srcOrd="1" destOrd="0" presId="urn:microsoft.com/office/officeart/2005/8/layout/vList2"/>
    <dgm:cxn modelId="{A7503C43-0AAB-4957-977E-CAFB07EFBE37}" type="presParOf" srcId="{723B6B33-F7D7-426B-8D1C-F65BE696C9A6}" destId="{ED621C24-5785-46F7-877E-D6897CBFA185}" srcOrd="2" destOrd="0" presId="urn:microsoft.com/office/officeart/2005/8/layout/vList2"/>
    <dgm:cxn modelId="{AF082803-9B27-48CD-8E53-1822556B4706}" type="presParOf" srcId="{723B6B33-F7D7-426B-8D1C-F65BE696C9A6}" destId="{283E576D-262D-428F-8DF8-3B439C3234B2}" srcOrd="3" destOrd="0" presId="urn:microsoft.com/office/officeart/2005/8/layout/vList2"/>
    <dgm:cxn modelId="{71C12C5B-5D73-4F08-B84F-030EEF39A660}" type="presParOf" srcId="{723B6B33-F7D7-426B-8D1C-F65BE696C9A6}" destId="{2B2A2233-3879-49BC-929B-47B865946330}" srcOrd="4" destOrd="0" presId="urn:microsoft.com/office/officeart/2005/8/layout/vList2"/>
    <dgm:cxn modelId="{0FEF769B-A695-4B88-B597-9CA1D226A136}" type="presParOf" srcId="{723B6B33-F7D7-426B-8D1C-F65BE696C9A6}" destId="{4DA2AE5B-9BEF-4C35-9C2F-0424AA013F34}" srcOrd="5" destOrd="0" presId="urn:microsoft.com/office/officeart/2005/8/layout/vList2"/>
    <dgm:cxn modelId="{9C4FF850-78AA-407B-973A-20197EF8DB27}" type="presParOf" srcId="{723B6B33-F7D7-426B-8D1C-F65BE696C9A6}" destId="{FDB3A259-D6F9-4FD8-BA48-0551F9E0D27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01BC92-EC02-45E9-B984-2C955330A8A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878B976-2B97-49A5-8B6B-34704354992D}">
      <dgm:prSet/>
      <dgm:spPr/>
      <dgm:t>
        <a:bodyPr/>
        <a:lstStyle/>
        <a:p>
          <a:r>
            <a:rPr lang="en-US"/>
            <a:t>Program Director will monitor.</a:t>
          </a:r>
        </a:p>
      </dgm:t>
    </dgm:pt>
    <dgm:pt modelId="{1F146F05-48A0-48A9-AB2D-597ACBE5CF49}" type="parTrans" cxnId="{3DD4D781-1261-414E-BECB-47E5A6A1E3A0}">
      <dgm:prSet/>
      <dgm:spPr/>
      <dgm:t>
        <a:bodyPr/>
        <a:lstStyle/>
        <a:p>
          <a:endParaRPr lang="en-US"/>
        </a:p>
      </dgm:t>
    </dgm:pt>
    <dgm:pt modelId="{CAC87D43-467A-4DCF-8179-E6EE118277C6}" type="sibTrans" cxnId="{3DD4D781-1261-414E-BECB-47E5A6A1E3A0}">
      <dgm:prSet/>
      <dgm:spPr/>
      <dgm:t>
        <a:bodyPr/>
        <a:lstStyle/>
        <a:p>
          <a:endParaRPr lang="en-US"/>
        </a:p>
      </dgm:t>
    </dgm:pt>
    <dgm:pt modelId="{7CA1A1F1-9FDB-4F25-A07B-5C12843662A4}">
      <dgm:prSet/>
      <dgm:spPr/>
      <dgm:t>
        <a:bodyPr/>
        <a:lstStyle/>
        <a:p>
          <a:r>
            <a:rPr lang="en-US"/>
            <a:t>Any employee who is found guilty of misconduct may lose his/her IT privileges.</a:t>
          </a:r>
        </a:p>
      </dgm:t>
    </dgm:pt>
    <dgm:pt modelId="{5E206611-DAB6-4953-9E60-C4DBCF1B6CD9}" type="parTrans" cxnId="{ED07A8E9-C381-45CB-B948-46459CC7A19E}">
      <dgm:prSet/>
      <dgm:spPr/>
      <dgm:t>
        <a:bodyPr/>
        <a:lstStyle/>
        <a:p>
          <a:endParaRPr lang="en-US"/>
        </a:p>
      </dgm:t>
    </dgm:pt>
    <dgm:pt modelId="{2B791F39-AFC3-4495-A7DC-0F9B175C108A}" type="sibTrans" cxnId="{ED07A8E9-C381-45CB-B948-46459CC7A19E}">
      <dgm:prSet/>
      <dgm:spPr/>
      <dgm:t>
        <a:bodyPr/>
        <a:lstStyle/>
        <a:p>
          <a:endParaRPr lang="en-US"/>
        </a:p>
      </dgm:t>
    </dgm:pt>
    <dgm:pt modelId="{CBC2A760-5C30-4969-B2A7-CBAFD13C60DD}">
      <dgm:prSet/>
      <dgm:spPr/>
      <dgm:t>
        <a:bodyPr/>
        <a:lstStyle/>
        <a:p>
          <a:r>
            <a:rPr lang="en-US"/>
            <a:t>If employee loses IT privileges, he or she is no longer able to complete his/her job responsibilities and will be terminated.</a:t>
          </a:r>
        </a:p>
      </dgm:t>
    </dgm:pt>
    <dgm:pt modelId="{AD7BEE10-BCF0-45F3-B3E1-1A362DCD3F32}" type="parTrans" cxnId="{7FB6EFA4-BCD1-4559-A8DE-BBA833E1EEAB}">
      <dgm:prSet/>
      <dgm:spPr/>
      <dgm:t>
        <a:bodyPr/>
        <a:lstStyle/>
        <a:p>
          <a:endParaRPr lang="en-US"/>
        </a:p>
      </dgm:t>
    </dgm:pt>
    <dgm:pt modelId="{073A542B-DE6A-4DFD-96EF-22DA31FE6822}" type="sibTrans" cxnId="{7FB6EFA4-BCD1-4559-A8DE-BBA833E1EEAB}">
      <dgm:prSet/>
      <dgm:spPr/>
      <dgm:t>
        <a:bodyPr/>
        <a:lstStyle/>
        <a:p>
          <a:endParaRPr lang="en-US"/>
        </a:p>
      </dgm:t>
    </dgm:pt>
    <dgm:pt modelId="{7D0BDE35-4AA6-4BCE-8A7E-C5147A414892}" type="pres">
      <dgm:prSet presAssocID="{8601BC92-EC02-45E9-B984-2C955330A8A0}" presName="root" presStyleCnt="0">
        <dgm:presLayoutVars>
          <dgm:dir/>
          <dgm:resizeHandles val="exact"/>
        </dgm:presLayoutVars>
      </dgm:prSet>
      <dgm:spPr/>
    </dgm:pt>
    <dgm:pt modelId="{EF752C96-1E7D-4D5F-9E87-7D323F679C18}" type="pres">
      <dgm:prSet presAssocID="{1878B976-2B97-49A5-8B6B-34704354992D}" presName="compNode" presStyleCnt="0"/>
      <dgm:spPr/>
    </dgm:pt>
    <dgm:pt modelId="{F51C92A3-DC50-4A09-82E9-3BCC14DA2F30}" type="pres">
      <dgm:prSet presAssocID="{1878B976-2B97-49A5-8B6B-34704354992D}" presName="bgRect" presStyleLbl="bgShp" presStyleIdx="0" presStyleCnt="3"/>
      <dgm:spPr/>
    </dgm:pt>
    <dgm:pt modelId="{2C480592-B2A3-4400-9DB0-60DC247D53A0}" type="pres">
      <dgm:prSet presAssocID="{1878B976-2B97-49A5-8B6B-3470435499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B401E5C3-FBAE-4A50-A20F-60775B5E6EFA}" type="pres">
      <dgm:prSet presAssocID="{1878B976-2B97-49A5-8B6B-34704354992D}" presName="spaceRect" presStyleCnt="0"/>
      <dgm:spPr/>
    </dgm:pt>
    <dgm:pt modelId="{5CF96D77-FC09-414A-B219-E5F616D13A6C}" type="pres">
      <dgm:prSet presAssocID="{1878B976-2B97-49A5-8B6B-34704354992D}" presName="parTx" presStyleLbl="revTx" presStyleIdx="0" presStyleCnt="3">
        <dgm:presLayoutVars>
          <dgm:chMax val="0"/>
          <dgm:chPref val="0"/>
        </dgm:presLayoutVars>
      </dgm:prSet>
      <dgm:spPr/>
    </dgm:pt>
    <dgm:pt modelId="{1186E2EE-A103-4287-8B23-851C245AF537}" type="pres">
      <dgm:prSet presAssocID="{CAC87D43-467A-4DCF-8179-E6EE118277C6}" presName="sibTrans" presStyleCnt="0"/>
      <dgm:spPr/>
    </dgm:pt>
    <dgm:pt modelId="{8BB4BEDB-3C80-4AD0-B8CD-F405DE92CF58}" type="pres">
      <dgm:prSet presAssocID="{7CA1A1F1-9FDB-4F25-A07B-5C12843662A4}" presName="compNode" presStyleCnt="0"/>
      <dgm:spPr/>
    </dgm:pt>
    <dgm:pt modelId="{F4466923-4D6B-459A-B021-E62A505C99FE}" type="pres">
      <dgm:prSet presAssocID="{7CA1A1F1-9FDB-4F25-A07B-5C12843662A4}" presName="bgRect" presStyleLbl="bgShp" presStyleIdx="1" presStyleCnt="3"/>
      <dgm:spPr/>
    </dgm:pt>
    <dgm:pt modelId="{157BC759-876E-4069-97EA-ECC78080FC21}" type="pres">
      <dgm:prSet presAssocID="{7CA1A1F1-9FDB-4F25-A07B-5C12843662A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700ADE4A-57C0-42A4-A484-29950ACF73A1}" type="pres">
      <dgm:prSet presAssocID="{7CA1A1F1-9FDB-4F25-A07B-5C12843662A4}" presName="spaceRect" presStyleCnt="0"/>
      <dgm:spPr/>
    </dgm:pt>
    <dgm:pt modelId="{FF37E717-E0E0-444E-A9E0-4D63A7B11365}" type="pres">
      <dgm:prSet presAssocID="{7CA1A1F1-9FDB-4F25-A07B-5C12843662A4}" presName="parTx" presStyleLbl="revTx" presStyleIdx="1" presStyleCnt="3">
        <dgm:presLayoutVars>
          <dgm:chMax val="0"/>
          <dgm:chPref val="0"/>
        </dgm:presLayoutVars>
      </dgm:prSet>
      <dgm:spPr/>
    </dgm:pt>
    <dgm:pt modelId="{30495673-0C5F-4E64-B9F7-6B334D049804}" type="pres">
      <dgm:prSet presAssocID="{2B791F39-AFC3-4495-A7DC-0F9B175C108A}" presName="sibTrans" presStyleCnt="0"/>
      <dgm:spPr/>
    </dgm:pt>
    <dgm:pt modelId="{E8CAFEE6-94E5-4554-A20B-E647E17C1B64}" type="pres">
      <dgm:prSet presAssocID="{CBC2A760-5C30-4969-B2A7-CBAFD13C60DD}" presName="compNode" presStyleCnt="0"/>
      <dgm:spPr/>
    </dgm:pt>
    <dgm:pt modelId="{7B61D7AB-EF8A-48D5-88D6-6489E669A9C5}" type="pres">
      <dgm:prSet presAssocID="{CBC2A760-5C30-4969-B2A7-CBAFD13C60DD}" presName="bgRect" presStyleLbl="bgShp" presStyleIdx="2" presStyleCnt="3"/>
      <dgm:spPr/>
    </dgm:pt>
    <dgm:pt modelId="{DE7DBC25-02D6-407A-AA96-ED7C52878CF6}" type="pres">
      <dgm:prSet presAssocID="{CBC2A760-5C30-4969-B2A7-CBAFD13C60D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ngry Face with No Fill"/>
        </a:ext>
      </dgm:extLst>
    </dgm:pt>
    <dgm:pt modelId="{7B1B0927-5FC9-4FE3-AFDD-A3A775D35444}" type="pres">
      <dgm:prSet presAssocID="{CBC2A760-5C30-4969-B2A7-CBAFD13C60DD}" presName="spaceRect" presStyleCnt="0"/>
      <dgm:spPr/>
    </dgm:pt>
    <dgm:pt modelId="{E328FCF0-3A06-4A1D-84C0-972CFC07A7FE}" type="pres">
      <dgm:prSet presAssocID="{CBC2A760-5C30-4969-B2A7-CBAFD13C60DD}" presName="parTx" presStyleLbl="revTx" presStyleIdx="2" presStyleCnt="3">
        <dgm:presLayoutVars>
          <dgm:chMax val="0"/>
          <dgm:chPref val="0"/>
        </dgm:presLayoutVars>
      </dgm:prSet>
      <dgm:spPr/>
    </dgm:pt>
  </dgm:ptLst>
  <dgm:cxnLst>
    <dgm:cxn modelId="{CD9B1E72-1E59-4F06-982C-E7B63BCA4182}" type="presOf" srcId="{CBC2A760-5C30-4969-B2A7-CBAFD13C60DD}" destId="{E328FCF0-3A06-4A1D-84C0-972CFC07A7FE}" srcOrd="0" destOrd="0" presId="urn:microsoft.com/office/officeart/2018/2/layout/IconVerticalSolidList"/>
    <dgm:cxn modelId="{3DD4D781-1261-414E-BECB-47E5A6A1E3A0}" srcId="{8601BC92-EC02-45E9-B984-2C955330A8A0}" destId="{1878B976-2B97-49A5-8B6B-34704354992D}" srcOrd="0" destOrd="0" parTransId="{1F146F05-48A0-48A9-AB2D-597ACBE5CF49}" sibTransId="{CAC87D43-467A-4DCF-8179-E6EE118277C6}"/>
    <dgm:cxn modelId="{7FB6EFA4-BCD1-4559-A8DE-BBA833E1EEAB}" srcId="{8601BC92-EC02-45E9-B984-2C955330A8A0}" destId="{CBC2A760-5C30-4969-B2A7-CBAFD13C60DD}" srcOrd="2" destOrd="0" parTransId="{AD7BEE10-BCF0-45F3-B3E1-1A362DCD3F32}" sibTransId="{073A542B-DE6A-4DFD-96EF-22DA31FE6822}"/>
    <dgm:cxn modelId="{2B8001A8-79D7-4B10-B4FB-9406E3F793B7}" type="presOf" srcId="{7CA1A1F1-9FDB-4F25-A07B-5C12843662A4}" destId="{FF37E717-E0E0-444E-A9E0-4D63A7B11365}" srcOrd="0" destOrd="0" presId="urn:microsoft.com/office/officeart/2018/2/layout/IconVerticalSolidList"/>
    <dgm:cxn modelId="{7870D8D4-A886-4453-BF84-DB30CB1C6523}" type="presOf" srcId="{1878B976-2B97-49A5-8B6B-34704354992D}" destId="{5CF96D77-FC09-414A-B219-E5F616D13A6C}" srcOrd="0" destOrd="0" presId="urn:microsoft.com/office/officeart/2018/2/layout/IconVerticalSolidList"/>
    <dgm:cxn modelId="{997F98D5-099F-40A1-AA8A-96077B1540A3}" type="presOf" srcId="{8601BC92-EC02-45E9-B984-2C955330A8A0}" destId="{7D0BDE35-4AA6-4BCE-8A7E-C5147A414892}" srcOrd="0" destOrd="0" presId="urn:microsoft.com/office/officeart/2018/2/layout/IconVerticalSolidList"/>
    <dgm:cxn modelId="{ED07A8E9-C381-45CB-B948-46459CC7A19E}" srcId="{8601BC92-EC02-45E9-B984-2C955330A8A0}" destId="{7CA1A1F1-9FDB-4F25-A07B-5C12843662A4}" srcOrd="1" destOrd="0" parTransId="{5E206611-DAB6-4953-9E60-C4DBCF1B6CD9}" sibTransId="{2B791F39-AFC3-4495-A7DC-0F9B175C108A}"/>
    <dgm:cxn modelId="{7173F568-E354-4248-A4DA-DCA10EFF7848}" type="presParOf" srcId="{7D0BDE35-4AA6-4BCE-8A7E-C5147A414892}" destId="{EF752C96-1E7D-4D5F-9E87-7D323F679C18}" srcOrd="0" destOrd="0" presId="urn:microsoft.com/office/officeart/2018/2/layout/IconVerticalSolidList"/>
    <dgm:cxn modelId="{AAA4F445-F00C-4F47-84F8-14EF68BA368B}" type="presParOf" srcId="{EF752C96-1E7D-4D5F-9E87-7D323F679C18}" destId="{F51C92A3-DC50-4A09-82E9-3BCC14DA2F30}" srcOrd="0" destOrd="0" presId="urn:microsoft.com/office/officeart/2018/2/layout/IconVerticalSolidList"/>
    <dgm:cxn modelId="{A7CC80CF-0AA1-4D53-A310-CD0ACDD42D4B}" type="presParOf" srcId="{EF752C96-1E7D-4D5F-9E87-7D323F679C18}" destId="{2C480592-B2A3-4400-9DB0-60DC247D53A0}" srcOrd="1" destOrd="0" presId="urn:microsoft.com/office/officeart/2018/2/layout/IconVerticalSolidList"/>
    <dgm:cxn modelId="{3EA14C8E-4AB6-4C0D-AA07-67FC1D22CF3C}" type="presParOf" srcId="{EF752C96-1E7D-4D5F-9E87-7D323F679C18}" destId="{B401E5C3-FBAE-4A50-A20F-60775B5E6EFA}" srcOrd="2" destOrd="0" presId="urn:microsoft.com/office/officeart/2018/2/layout/IconVerticalSolidList"/>
    <dgm:cxn modelId="{5EAC8FB5-26D9-428B-B6F9-4B63A1E88C37}" type="presParOf" srcId="{EF752C96-1E7D-4D5F-9E87-7D323F679C18}" destId="{5CF96D77-FC09-414A-B219-E5F616D13A6C}" srcOrd="3" destOrd="0" presId="urn:microsoft.com/office/officeart/2018/2/layout/IconVerticalSolidList"/>
    <dgm:cxn modelId="{65043F99-5C73-4EC8-97A9-31FB96EA24A5}" type="presParOf" srcId="{7D0BDE35-4AA6-4BCE-8A7E-C5147A414892}" destId="{1186E2EE-A103-4287-8B23-851C245AF537}" srcOrd="1" destOrd="0" presId="urn:microsoft.com/office/officeart/2018/2/layout/IconVerticalSolidList"/>
    <dgm:cxn modelId="{71901EDC-BD97-4F20-8E4B-A17F001D2F1C}" type="presParOf" srcId="{7D0BDE35-4AA6-4BCE-8A7E-C5147A414892}" destId="{8BB4BEDB-3C80-4AD0-B8CD-F405DE92CF58}" srcOrd="2" destOrd="0" presId="urn:microsoft.com/office/officeart/2018/2/layout/IconVerticalSolidList"/>
    <dgm:cxn modelId="{6962899C-2FCE-46B8-8DF1-968F5D81A851}" type="presParOf" srcId="{8BB4BEDB-3C80-4AD0-B8CD-F405DE92CF58}" destId="{F4466923-4D6B-459A-B021-E62A505C99FE}" srcOrd="0" destOrd="0" presId="urn:microsoft.com/office/officeart/2018/2/layout/IconVerticalSolidList"/>
    <dgm:cxn modelId="{8AFFFA6C-BA68-4F7B-97FD-788408F3E7B2}" type="presParOf" srcId="{8BB4BEDB-3C80-4AD0-B8CD-F405DE92CF58}" destId="{157BC759-876E-4069-97EA-ECC78080FC21}" srcOrd="1" destOrd="0" presId="urn:microsoft.com/office/officeart/2018/2/layout/IconVerticalSolidList"/>
    <dgm:cxn modelId="{9C30CC02-A195-459F-9920-36F824A9E6B8}" type="presParOf" srcId="{8BB4BEDB-3C80-4AD0-B8CD-F405DE92CF58}" destId="{700ADE4A-57C0-42A4-A484-29950ACF73A1}" srcOrd="2" destOrd="0" presId="urn:microsoft.com/office/officeart/2018/2/layout/IconVerticalSolidList"/>
    <dgm:cxn modelId="{E536AF70-EF28-4A5C-AE59-3A5891F6876A}" type="presParOf" srcId="{8BB4BEDB-3C80-4AD0-B8CD-F405DE92CF58}" destId="{FF37E717-E0E0-444E-A9E0-4D63A7B11365}" srcOrd="3" destOrd="0" presId="urn:microsoft.com/office/officeart/2018/2/layout/IconVerticalSolidList"/>
    <dgm:cxn modelId="{8C4FF308-5DC1-4140-9F46-10CA7A06CBDA}" type="presParOf" srcId="{7D0BDE35-4AA6-4BCE-8A7E-C5147A414892}" destId="{30495673-0C5F-4E64-B9F7-6B334D049804}" srcOrd="3" destOrd="0" presId="urn:microsoft.com/office/officeart/2018/2/layout/IconVerticalSolidList"/>
    <dgm:cxn modelId="{D4A6D24A-F633-499C-84DB-5162DA6CC69F}" type="presParOf" srcId="{7D0BDE35-4AA6-4BCE-8A7E-C5147A414892}" destId="{E8CAFEE6-94E5-4554-A20B-E647E17C1B64}" srcOrd="4" destOrd="0" presId="urn:microsoft.com/office/officeart/2018/2/layout/IconVerticalSolidList"/>
    <dgm:cxn modelId="{D893931E-0C4D-472C-8559-69235E664498}" type="presParOf" srcId="{E8CAFEE6-94E5-4554-A20B-E647E17C1B64}" destId="{7B61D7AB-EF8A-48D5-88D6-6489E669A9C5}" srcOrd="0" destOrd="0" presId="urn:microsoft.com/office/officeart/2018/2/layout/IconVerticalSolidList"/>
    <dgm:cxn modelId="{A6AE8501-1821-4A4E-906C-C6FBB12A1963}" type="presParOf" srcId="{E8CAFEE6-94E5-4554-A20B-E647E17C1B64}" destId="{DE7DBC25-02D6-407A-AA96-ED7C52878CF6}" srcOrd="1" destOrd="0" presId="urn:microsoft.com/office/officeart/2018/2/layout/IconVerticalSolidList"/>
    <dgm:cxn modelId="{94E3110B-3000-4833-8D11-8A5761727E94}" type="presParOf" srcId="{E8CAFEE6-94E5-4554-A20B-E647E17C1B64}" destId="{7B1B0927-5FC9-4FE3-AFDD-A3A775D35444}" srcOrd="2" destOrd="0" presId="urn:microsoft.com/office/officeart/2018/2/layout/IconVerticalSolidList"/>
    <dgm:cxn modelId="{114288D5-162F-46BC-BBE7-0C1402900F38}" type="presParOf" srcId="{E8CAFEE6-94E5-4554-A20B-E647E17C1B64}" destId="{E328FCF0-3A06-4A1D-84C0-972CFC07A7F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18DA3-37B7-44B9-9FC5-29B9FCFB3F1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CD9DA79-79A2-4BAA-8925-DADED2B438EC}">
      <dgm:prSet/>
      <dgm:spPr/>
      <dgm:t>
        <a:bodyPr/>
        <a:lstStyle/>
        <a:p>
          <a:r>
            <a:rPr lang="en-US"/>
            <a:t>Do change your password frequently.</a:t>
          </a:r>
        </a:p>
      </dgm:t>
    </dgm:pt>
    <dgm:pt modelId="{EACAF99A-CCED-4842-A6ED-BAB8F31872E2}" type="parTrans" cxnId="{7CA0567E-9480-4440-A628-A393B20711EC}">
      <dgm:prSet/>
      <dgm:spPr/>
      <dgm:t>
        <a:bodyPr/>
        <a:lstStyle/>
        <a:p>
          <a:endParaRPr lang="en-US"/>
        </a:p>
      </dgm:t>
    </dgm:pt>
    <dgm:pt modelId="{DDD9A5FF-2B2E-4334-9CC8-3E7B866151A4}" type="sibTrans" cxnId="{7CA0567E-9480-4440-A628-A393B20711EC}">
      <dgm:prSet/>
      <dgm:spPr/>
      <dgm:t>
        <a:bodyPr/>
        <a:lstStyle/>
        <a:p>
          <a:endParaRPr lang="en-US"/>
        </a:p>
      </dgm:t>
    </dgm:pt>
    <dgm:pt modelId="{4785EB3B-893C-4B9B-8306-1F409986E6BC}">
      <dgm:prSet/>
      <dgm:spPr/>
      <dgm:t>
        <a:bodyPr/>
        <a:lstStyle/>
        <a:p>
          <a:r>
            <a:rPr lang="en-US"/>
            <a:t>Do exercise caution when clicking on links.</a:t>
          </a:r>
        </a:p>
      </dgm:t>
    </dgm:pt>
    <dgm:pt modelId="{85A836AD-032A-4A4C-8C62-3F12B82FCC31}" type="parTrans" cxnId="{3345A829-FCBA-4C4E-B062-0258E2C4FCC9}">
      <dgm:prSet/>
      <dgm:spPr/>
      <dgm:t>
        <a:bodyPr/>
        <a:lstStyle/>
        <a:p>
          <a:endParaRPr lang="en-US"/>
        </a:p>
      </dgm:t>
    </dgm:pt>
    <dgm:pt modelId="{3668B3FA-CD6D-420C-8C37-B57DD3DDA3FE}" type="sibTrans" cxnId="{3345A829-FCBA-4C4E-B062-0258E2C4FCC9}">
      <dgm:prSet/>
      <dgm:spPr/>
      <dgm:t>
        <a:bodyPr/>
        <a:lstStyle/>
        <a:p>
          <a:endParaRPr lang="en-US"/>
        </a:p>
      </dgm:t>
    </dgm:pt>
    <dgm:pt modelId="{707179FC-4691-4881-B894-22D125837B45}">
      <dgm:prSet/>
      <dgm:spPr/>
      <dgm:t>
        <a:bodyPr/>
        <a:lstStyle/>
        <a:p>
          <a:r>
            <a:rPr lang="en-US"/>
            <a:t>Do be aware of the location and safety of the devices entrusted to you.</a:t>
          </a:r>
        </a:p>
      </dgm:t>
    </dgm:pt>
    <dgm:pt modelId="{EB2253E8-E521-4076-9277-8344B7EA1727}" type="parTrans" cxnId="{218A6410-FB8A-45FB-9AC7-F9CC0F02DA25}">
      <dgm:prSet/>
      <dgm:spPr/>
      <dgm:t>
        <a:bodyPr/>
        <a:lstStyle/>
        <a:p>
          <a:endParaRPr lang="en-US"/>
        </a:p>
      </dgm:t>
    </dgm:pt>
    <dgm:pt modelId="{B71B42CF-0CEC-41A2-B4D6-9BD94A0867C0}" type="sibTrans" cxnId="{218A6410-FB8A-45FB-9AC7-F9CC0F02DA25}">
      <dgm:prSet/>
      <dgm:spPr/>
      <dgm:t>
        <a:bodyPr/>
        <a:lstStyle/>
        <a:p>
          <a:endParaRPr lang="en-US"/>
        </a:p>
      </dgm:t>
    </dgm:pt>
    <dgm:pt modelId="{E2B5AA25-2CDC-48D0-A09F-3B025A004E6F}">
      <dgm:prSet/>
      <dgm:spPr/>
      <dgm:t>
        <a:bodyPr/>
        <a:lstStyle/>
        <a:p>
          <a:r>
            <a:rPr lang="en-US"/>
            <a:t>Do ask your supervisor/Program Director if you have any questions.</a:t>
          </a:r>
        </a:p>
      </dgm:t>
    </dgm:pt>
    <dgm:pt modelId="{82E50415-0DE6-4772-9064-0B4AD2AAD7A0}" type="parTrans" cxnId="{E7F300D2-150C-432A-91DE-68E7DEDE7105}">
      <dgm:prSet/>
      <dgm:spPr/>
      <dgm:t>
        <a:bodyPr/>
        <a:lstStyle/>
        <a:p>
          <a:endParaRPr lang="en-US"/>
        </a:p>
      </dgm:t>
    </dgm:pt>
    <dgm:pt modelId="{880B157F-23C8-419E-879E-AA1C3474C3D6}" type="sibTrans" cxnId="{E7F300D2-150C-432A-91DE-68E7DEDE7105}">
      <dgm:prSet/>
      <dgm:spPr/>
      <dgm:t>
        <a:bodyPr/>
        <a:lstStyle/>
        <a:p>
          <a:endParaRPr lang="en-US"/>
        </a:p>
      </dgm:t>
    </dgm:pt>
    <dgm:pt modelId="{FAAD8841-33DB-4623-9322-C95125FD5158}" type="pres">
      <dgm:prSet presAssocID="{08918DA3-37B7-44B9-9FC5-29B9FCFB3F18}" presName="root" presStyleCnt="0">
        <dgm:presLayoutVars>
          <dgm:dir/>
          <dgm:resizeHandles val="exact"/>
        </dgm:presLayoutVars>
      </dgm:prSet>
      <dgm:spPr/>
    </dgm:pt>
    <dgm:pt modelId="{0F9B480B-6C5B-42DC-94BA-F4A3BE373986}" type="pres">
      <dgm:prSet presAssocID="{2CD9DA79-79A2-4BAA-8925-DADED2B438EC}" presName="compNode" presStyleCnt="0"/>
      <dgm:spPr/>
    </dgm:pt>
    <dgm:pt modelId="{FB7FBCDF-0621-4911-9E43-30094378EFEB}" type="pres">
      <dgm:prSet presAssocID="{2CD9DA79-79A2-4BAA-8925-DADED2B438EC}" presName="bgRect" presStyleLbl="bgShp" presStyleIdx="0" presStyleCnt="4"/>
      <dgm:spPr/>
    </dgm:pt>
    <dgm:pt modelId="{5DF53310-CB21-46F2-8E73-2798177EE1A9}" type="pres">
      <dgm:prSet presAssocID="{2CD9DA79-79A2-4BAA-8925-DADED2B438E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ock"/>
        </a:ext>
      </dgm:extLst>
    </dgm:pt>
    <dgm:pt modelId="{1013F8C4-E178-46BB-9657-611CDBF022D6}" type="pres">
      <dgm:prSet presAssocID="{2CD9DA79-79A2-4BAA-8925-DADED2B438EC}" presName="spaceRect" presStyleCnt="0"/>
      <dgm:spPr/>
    </dgm:pt>
    <dgm:pt modelId="{674F318E-1DE9-409E-B85B-F5096A813300}" type="pres">
      <dgm:prSet presAssocID="{2CD9DA79-79A2-4BAA-8925-DADED2B438EC}" presName="parTx" presStyleLbl="revTx" presStyleIdx="0" presStyleCnt="4">
        <dgm:presLayoutVars>
          <dgm:chMax val="0"/>
          <dgm:chPref val="0"/>
        </dgm:presLayoutVars>
      </dgm:prSet>
      <dgm:spPr/>
    </dgm:pt>
    <dgm:pt modelId="{5E05D04C-78D7-468C-BD60-537BBFEF9613}" type="pres">
      <dgm:prSet presAssocID="{DDD9A5FF-2B2E-4334-9CC8-3E7B866151A4}" presName="sibTrans" presStyleCnt="0"/>
      <dgm:spPr/>
    </dgm:pt>
    <dgm:pt modelId="{02E96732-232C-4E32-BCE7-B91EC6E1C08C}" type="pres">
      <dgm:prSet presAssocID="{4785EB3B-893C-4B9B-8306-1F409986E6BC}" presName="compNode" presStyleCnt="0"/>
      <dgm:spPr/>
    </dgm:pt>
    <dgm:pt modelId="{58BE93CD-5D2D-483E-9F99-8C0FC45A29F6}" type="pres">
      <dgm:prSet presAssocID="{4785EB3B-893C-4B9B-8306-1F409986E6BC}" presName="bgRect" presStyleLbl="bgShp" presStyleIdx="1" presStyleCnt="4"/>
      <dgm:spPr/>
    </dgm:pt>
    <dgm:pt modelId="{6BBC045C-1882-472F-AA9F-BE9971ACC784}" type="pres">
      <dgm:prSet presAssocID="{4785EB3B-893C-4B9B-8306-1F409986E6B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nk"/>
        </a:ext>
      </dgm:extLst>
    </dgm:pt>
    <dgm:pt modelId="{E21842F1-C228-456A-9A44-B3AFAD6D1E30}" type="pres">
      <dgm:prSet presAssocID="{4785EB3B-893C-4B9B-8306-1F409986E6BC}" presName="spaceRect" presStyleCnt="0"/>
      <dgm:spPr/>
    </dgm:pt>
    <dgm:pt modelId="{3CB51303-8E88-4792-8B04-150F1E16CCD8}" type="pres">
      <dgm:prSet presAssocID="{4785EB3B-893C-4B9B-8306-1F409986E6BC}" presName="parTx" presStyleLbl="revTx" presStyleIdx="1" presStyleCnt="4">
        <dgm:presLayoutVars>
          <dgm:chMax val="0"/>
          <dgm:chPref val="0"/>
        </dgm:presLayoutVars>
      </dgm:prSet>
      <dgm:spPr/>
    </dgm:pt>
    <dgm:pt modelId="{1B1C2B15-BA42-40D3-9270-819A67910401}" type="pres">
      <dgm:prSet presAssocID="{3668B3FA-CD6D-420C-8C37-B57DD3DDA3FE}" presName="sibTrans" presStyleCnt="0"/>
      <dgm:spPr/>
    </dgm:pt>
    <dgm:pt modelId="{0D617562-572A-4DEE-9C3F-264280FC4AE2}" type="pres">
      <dgm:prSet presAssocID="{707179FC-4691-4881-B894-22D125837B45}" presName="compNode" presStyleCnt="0"/>
      <dgm:spPr/>
    </dgm:pt>
    <dgm:pt modelId="{4EEEF7F1-AEDF-40D5-91EB-ED72B21C5B8D}" type="pres">
      <dgm:prSet presAssocID="{707179FC-4691-4881-B894-22D125837B45}" presName="bgRect" presStyleLbl="bgShp" presStyleIdx="2" presStyleCnt="4"/>
      <dgm:spPr/>
    </dgm:pt>
    <dgm:pt modelId="{B9D22224-F3A6-4E35-B574-F5EF47EEC8C6}" type="pres">
      <dgm:prSet presAssocID="{707179FC-4691-4881-B894-22D125837B4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mart Phone"/>
        </a:ext>
      </dgm:extLst>
    </dgm:pt>
    <dgm:pt modelId="{CFCA0F93-9FE8-4179-8900-59005D763A35}" type="pres">
      <dgm:prSet presAssocID="{707179FC-4691-4881-B894-22D125837B45}" presName="spaceRect" presStyleCnt="0"/>
      <dgm:spPr/>
    </dgm:pt>
    <dgm:pt modelId="{0F56D1F4-25FE-4C58-8D6C-2522E37CA366}" type="pres">
      <dgm:prSet presAssocID="{707179FC-4691-4881-B894-22D125837B45}" presName="parTx" presStyleLbl="revTx" presStyleIdx="2" presStyleCnt="4">
        <dgm:presLayoutVars>
          <dgm:chMax val="0"/>
          <dgm:chPref val="0"/>
        </dgm:presLayoutVars>
      </dgm:prSet>
      <dgm:spPr/>
    </dgm:pt>
    <dgm:pt modelId="{23DD637A-BD94-40A1-B892-E66ABB80CEA4}" type="pres">
      <dgm:prSet presAssocID="{B71B42CF-0CEC-41A2-B4D6-9BD94A0867C0}" presName="sibTrans" presStyleCnt="0"/>
      <dgm:spPr/>
    </dgm:pt>
    <dgm:pt modelId="{1EAB9032-4D30-48B9-8975-E73674C56F4E}" type="pres">
      <dgm:prSet presAssocID="{E2B5AA25-2CDC-48D0-A09F-3B025A004E6F}" presName="compNode" presStyleCnt="0"/>
      <dgm:spPr/>
    </dgm:pt>
    <dgm:pt modelId="{E7F2F294-E34B-41A0-BE3F-8D038C524D6C}" type="pres">
      <dgm:prSet presAssocID="{E2B5AA25-2CDC-48D0-A09F-3B025A004E6F}" presName="bgRect" presStyleLbl="bgShp" presStyleIdx="3" presStyleCnt="4"/>
      <dgm:spPr/>
    </dgm:pt>
    <dgm:pt modelId="{BF333F5B-C949-41B8-94A8-1C14C2377BBB}" type="pres">
      <dgm:prSet presAssocID="{E2B5AA25-2CDC-48D0-A09F-3B025A004E6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8C07B44A-6307-45D7-869C-D5A303ADF2DB}" type="pres">
      <dgm:prSet presAssocID="{E2B5AA25-2CDC-48D0-A09F-3B025A004E6F}" presName="spaceRect" presStyleCnt="0"/>
      <dgm:spPr/>
    </dgm:pt>
    <dgm:pt modelId="{99707BF8-C643-4824-AF6F-92E10AA516B0}" type="pres">
      <dgm:prSet presAssocID="{E2B5AA25-2CDC-48D0-A09F-3B025A004E6F}" presName="parTx" presStyleLbl="revTx" presStyleIdx="3" presStyleCnt="4">
        <dgm:presLayoutVars>
          <dgm:chMax val="0"/>
          <dgm:chPref val="0"/>
        </dgm:presLayoutVars>
      </dgm:prSet>
      <dgm:spPr/>
    </dgm:pt>
  </dgm:ptLst>
  <dgm:cxnLst>
    <dgm:cxn modelId="{218A6410-FB8A-45FB-9AC7-F9CC0F02DA25}" srcId="{08918DA3-37B7-44B9-9FC5-29B9FCFB3F18}" destId="{707179FC-4691-4881-B894-22D125837B45}" srcOrd="2" destOrd="0" parTransId="{EB2253E8-E521-4076-9277-8344B7EA1727}" sibTransId="{B71B42CF-0CEC-41A2-B4D6-9BD94A0867C0}"/>
    <dgm:cxn modelId="{E8828520-6AAB-4A51-A7C5-4C3C2B0216DE}" type="presOf" srcId="{707179FC-4691-4881-B894-22D125837B45}" destId="{0F56D1F4-25FE-4C58-8D6C-2522E37CA366}" srcOrd="0" destOrd="0" presId="urn:microsoft.com/office/officeart/2018/2/layout/IconVerticalSolidList"/>
    <dgm:cxn modelId="{3345A829-FCBA-4C4E-B062-0258E2C4FCC9}" srcId="{08918DA3-37B7-44B9-9FC5-29B9FCFB3F18}" destId="{4785EB3B-893C-4B9B-8306-1F409986E6BC}" srcOrd="1" destOrd="0" parTransId="{85A836AD-032A-4A4C-8C62-3F12B82FCC31}" sibTransId="{3668B3FA-CD6D-420C-8C37-B57DD3DDA3FE}"/>
    <dgm:cxn modelId="{0CFF0152-EB82-4EE8-8485-A0268274FFA7}" type="presOf" srcId="{2CD9DA79-79A2-4BAA-8925-DADED2B438EC}" destId="{674F318E-1DE9-409E-B85B-F5096A813300}" srcOrd="0" destOrd="0" presId="urn:microsoft.com/office/officeart/2018/2/layout/IconVerticalSolidList"/>
    <dgm:cxn modelId="{7CA0567E-9480-4440-A628-A393B20711EC}" srcId="{08918DA3-37B7-44B9-9FC5-29B9FCFB3F18}" destId="{2CD9DA79-79A2-4BAA-8925-DADED2B438EC}" srcOrd="0" destOrd="0" parTransId="{EACAF99A-CCED-4842-A6ED-BAB8F31872E2}" sibTransId="{DDD9A5FF-2B2E-4334-9CC8-3E7B866151A4}"/>
    <dgm:cxn modelId="{E6E17E7F-577F-474A-B9FC-0189E79F085C}" type="presOf" srcId="{4785EB3B-893C-4B9B-8306-1F409986E6BC}" destId="{3CB51303-8E88-4792-8B04-150F1E16CCD8}" srcOrd="0" destOrd="0" presId="urn:microsoft.com/office/officeart/2018/2/layout/IconVerticalSolidList"/>
    <dgm:cxn modelId="{4C22B2AF-9630-4561-891D-C2619CD4444F}" type="presOf" srcId="{08918DA3-37B7-44B9-9FC5-29B9FCFB3F18}" destId="{FAAD8841-33DB-4623-9322-C95125FD5158}" srcOrd="0" destOrd="0" presId="urn:microsoft.com/office/officeart/2018/2/layout/IconVerticalSolidList"/>
    <dgm:cxn modelId="{D2CC0DCE-2EF1-4FA3-B51B-6947A0AC09A3}" type="presOf" srcId="{E2B5AA25-2CDC-48D0-A09F-3B025A004E6F}" destId="{99707BF8-C643-4824-AF6F-92E10AA516B0}" srcOrd="0" destOrd="0" presId="urn:microsoft.com/office/officeart/2018/2/layout/IconVerticalSolidList"/>
    <dgm:cxn modelId="{E7F300D2-150C-432A-91DE-68E7DEDE7105}" srcId="{08918DA3-37B7-44B9-9FC5-29B9FCFB3F18}" destId="{E2B5AA25-2CDC-48D0-A09F-3B025A004E6F}" srcOrd="3" destOrd="0" parTransId="{82E50415-0DE6-4772-9064-0B4AD2AAD7A0}" sibTransId="{880B157F-23C8-419E-879E-AA1C3474C3D6}"/>
    <dgm:cxn modelId="{63BB48BB-54BA-4E64-8A16-F40A280C5EA5}" type="presParOf" srcId="{FAAD8841-33DB-4623-9322-C95125FD5158}" destId="{0F9B480B-6C5B-42DC-94BA-F4A3BE373986}" srcOrd="0" destOrd="0" presId="urn:microsoft.com/office/officeart/2018/2/layout/IconVerticalSolidList"/>
    <dgm:cxn modelId="{199B24F4-046A-4FBF-AC39-047D8F28CB68}" type="presParOf" srcId="{0F9B480B-6C5B-42DC-94BA-F4A3BE373986}" destId="{FB7FBCDF-0621-4911-9E43-30094378EFEB}" srcOrd="0" destOrd="0" presId="urn:microsoft.com/office/officeart/2018/2/layout/IconVerticalSolidList"/>
    <dgm:cxn modelId="{64F7938D-46D8-43C2-B875-7875F5A505ED}" type="presParOf" srcId="{0F9B480B-6C5B-42DC-94BA-F4A3BE373986}" destId="{5DF53310-CB21-46F2-8E73-2798177EE1A9}" srcOrd="1" destOrd="0" presId="urn:microsoft.com/office/officeart/2018/2/layout/IconVerticalSolidList"/>
    <dgm:cxn modelId="{AF0FE7AC-B6CD-49D7-8070-1150FC251900}" type="presParOf" srcId="{0F9B480B-6C5B-42DC-94BA-F4A3BE373986}" destId="{1013F8C4-E178-46BB-9657-611CDBF022D6}" srcOrd="2" destOrd="0" presId="urn:microsoft.com/office/officeart/2018/2/layout/IconVerticalSolidList"/>
    <dgm:cxn modelId="{F2DC503D-25C3-4557-B3B2-DDC67CE04C27}" type="presParOf" srcId="{0F9B480B-6C5B-42DC-94BA-F4A3BE373986}" destId="{674F318E-1DE9-409E-B85B-F5096A813300}" srcOrd="3" destOrd="0" presId="urn:microsoft.com/office/officeart/2018/2/layout/IconVerticalSolidList"/>
    <dgm:cxn modelId="{A754F7E6-A53D-4955-A720-6D7DB1C25498}" type="presParOf" srcId="{FAAD8841-33DB-4623-9322-C95125FD5158}" destId="{5E05D04C-78D7-468C-BD60-537BBFEF9613}" srcOrd="1" destOrd="0" presId="urn:microsoft.com/office/officeart/2018/2/layout/IconVerticalSolidList"/>
    <dgm:cxn modelId="{61B28221-8BB4-4133-A4A5-49BA41C83E72}" type="presParOf" srcId="{FAAD8841-33DB-4623-9322-C95125FD5158}" destId="{02E96732-232C-4E32-BCE7-B91EC6E1C08C}" srcOrd="2" destOrd="0" presId="urn:microsoft.com/office/officeart/2018/2/layout/IconVerticalSolidList"/>
    <dgm:cxn modelId="{8A03C975-A315-4015-B5B7-19523FFAA105}" type="presParOf" srcId="{02E96732-232C-4E32-BCE7-B91EC6E1C08C}" destId="{58BE93CD-5D2D-483E-9F99-8C0FC45A29F6}" srcOrd="0" destOrd="0" presId="urn:microsoft.com/office/officeart/2018/2/layout/IconVerticalSolidList"/>
    <dgm:cxn modelId="{00466D20-0911-4A40-A7BA-A65D9E4DAE0F}" type="presParOf" srcId="{02E96732-232C-4E32-BCE7-B91EC6E1C08C}" destId="{6BBC045C-1882-472F-AA9F-BE9971ACC784}" srcOrd="1" destOrd="0" presId="urn:microsoft.com/office/officeart/2018/2/layout/IconVerticalSolidList"/>
    <dgm:cxn modelId="{C7E3EB0B-26BE-4037-9C4A-925634E7AD1D}" type="presParOf" srcId="{02E96732-232C-4E32-BCE7-B91EC6E1C08C}" destId="{E21842F1-C228-456A-9A44-B3AFAD6D1E30}" srcOrd="2" destOrd="0" presId="urn:microsoft.com/office/officeart/2018/2/layout/IconVerticalSolidList"/>
    <dgm:cxn modelId="{214F81F9-FB71-498B-B351-8D729E983A72}" type="presParOf" srcId="{02E96732-232C-4E32-BCE7-B91EC6E1C08C}" destId="{3CB51303-8E88-4792-8B04-150F1E16CCD8}" srcOrd="3" destOrd="0" presId="urn:microsoft.com/office/officeart/2018/2/layout/IconVerticalSolidList"/>
    <dgm:cxn modelId="{5FC82185-247F-4CB0-A3E5-3B0C2634BC84}" type="presParOf" srcId="{FAAD8841-33DB-4623-9322-C95125FD5158}" destId="{1B1C2B15-BA42-40D3-9270-819A67910401}" srcOrd="3" destOrd="0" presId="urn:microsoft.com/office/officeart/2018/2/layout/IconVerticalSolidList"/>
    <dgm:cxn modelId="{71847CAC-1C46-431B-B52C-795F13866C11}" type="presParOf" srcId="{FAAD8841-33DB-4623-9322-C95125FD5158}" destId="{0D617562-572A-4DEE-9C3F-264280FC4AE2}" srcOrd="4" destOrd="0" presId="urn:microsoft.com/office/officeart/2018/2/layout/IconVerticalSolidList"/>
    <dgm:cxn modelId="{D0673F36-E24F-4A38-ACF9-E6F55A97342C}" type="presParOf" srcId="{0D617562-572A-4DEE-9C3F-264280FC4AE2}" destId="{4EEEF7F1-AEDF-40D5-91EB-ED72B21C5B8D}" srcOrd="0" destOrd="0" presId="urn:microsoft.com/office/officeart/2018/2/layout/IconVerticalSolidList"/>
    <dgm:cxn modelId="{D1052EF2-BC70-44DD-812C-91D7B2F980B6}" type="presParOf" srcId="{0D617562-572A-4DEE-9C3F-264280FC4AE2}" destId="{B9D22224-F3A6-4E35-B574-F5EF47EEC8C6}" srcOrd="1" destOrd="0" presId="urn:microsoft.com/office/officeart/2018/2/layout/IconVerticalSolidList"/>
    <dgm:cxn modelId="{01707C5F-730F-4D37-968A-99FB97C4B711}" type="presParOf" srcId="{0D617562-572A-4DEE-9C3F-264280FC4AE2}" destId="{CFCA0F93-9FE8-4179-8900-59005D763A35}" srcOrd="2" destOrd="0" presId="urn:microsoft.com/office/officeart/2018/2/layout/IconVerticalSolidList"/>
    <dgm:cxn modelId="{AEE89A48-0C28-4176-8871-F5BF61E0A162}" type="presParOf" srcId="{0D617562-572A-4DEE-9C3F-264280FC4AE2}" destId="{0F56D1F4-25FE-4C58-8D6C-2522E37CA366}" srcOrd="3" destOrd="0" presId="urn:microsoft.com/office/officeart/2018/2/layout/IconVerticalSolidList"/>
    <dgm:cxn modelId="{67525116-5C4C-4997-A090-085DFA0B1C2C}" type="presParOf" srcId="{FAAD8841-33DB-4623-9322-C95125FD5158}" destId="{23DD637A-BD94-40A1-B892-E66ABB80CEA4}" srcOrd="5" destOrd="0" presId="urn:microsoft.com/office/officeart/2018/2/layout/IconVerticalSolidList"/>
    <dgm:cxn modelId="{C4187901-3AE3-4EC7-93F6-4ACE04AF57FF}" type="presParOf" srcId="{FAAD8841-33DB-4623-9322-C95125FD5158}" destId="{1EAB9032-4D30-48B9-8975-E73674C56F4E}" srcOrd="6" destOrd="0" presId="urn:microsoft.com/office/officeart/2018/2/layout/IconVerticalSolidList"/>
    <dgm:cxn modelId="{A2AF43C1-B9F4-4250-9134-967060BEA7D3}" type="presParOf" srcId="{1EAB9032-4D30-48B9-8975-E73674C56F4E}" destId="{E7F2F294-E34B-41A0-BE3F-8D038C524D6C}" srcOrd="0" destOrd="0" presId="urn:microsoft.com/office/officeart/2018/2/layout/IconVerticalSolidList"/>
    <dgm:cxn modelId="{10EBA195-71F8-4013-BB5F-E4B7E8C4F205}" type="presParOf" srcId="{1EAB9032-4D30-48B9-8975-E73674C56F4E}" destId="{BF333F5B-C949-41B8-94A8-1C14C2377BBB}" srcOrd="1" destOrd="0" presId="urn:microsoft.com/office/officeart/2018/2/layout/IconVerticalSolidList"/>
    <dgm:cxn modelId="{EF572E24-10BD-48E8-8B47-3D87BBF81547}" type="presParOf" srcId="{1EAB9032-4D30-48B9-8975-E73674C56F4E}" destId="{8C07B44A-6307-45D7-869C-D5A303ADF2DB}" srcOrd="2" destOrd="0" presId="urn:microsoft.com/office/officeart/2018/2/layout/IconVerticalSolidList"/>
    <dgm:cxn modelId="{6F44AF6C-DB04-4321-8859-AAE92F361091}" type="presParOf" srcId="{1EAB9032-4D30-48B9-8975-E73674C56F4E}" destId="{99707BF8-C643-4824-AF6F-92E10AA516B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7AD25-9AAB-4061-BE3D-213CA1F20700}">
      <dsp:nvSpPr>
        <dsp:cNvPr id="0" name=""/>
        <dsp:cNvSpPr/>
      </dsp:nvSpPr>
      <dsp:spPr>
        <a:xfrm>
          <a:off x="0" y="4110369"/>
          <a:ext cx="1051186" cy="89924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760" tIns="156464" rIns="74760" bIns="156464" numCol="1" spcCol="1270" anchor="ctr" anchorCtr="0">
          <a:noAutofit/>
        </a:bodyPr>
        <a:lstStyle/>
        <a:p>
          <a:pPr marL="0" lvl="0" indent="0" algn="ctr" defTabSz="977900">
            <a:lnSpc>
              <a:spcPct val="90000"/>
            </a:lnSpc>
            <a:spcBef>
              <a:spcPct val="0"/>
            </a:spcBef>
            <a:spcAft>
              <a:spcPct val="35000"/>
            </a:spcAft>
            <a:buNone/>
          </a:pPr>
          <a:r>
            <a:rPr lang="en-US" sz="2200" kern="1200"/>
            <a:t>Make</a:t>
          </a:r>
        </a:p>
      </dsp:txBody>
      <dsp:txXfrm>
        <a:off x="0" y="4110369"/>
        <a:ext cx="1051186" cy="899248"/>
      </dsp:txXfrm>
    </dsp:sp>
    <dsp:sp modelId="{64AD1CF5-4D49-45E7-89CB-E83C88D3F164}">
      <dsp:nvSpPr>
        <dsp:cNvPr id="0" name=""/>
        <dsp:cNvSpPr/>
      </dsp:nvSpPr>
      <dsp:spPr>
        <a:xfrm>
          <a:off x="1051186" y="4110369"/>
          <a:ext cx="3153558" cy="89924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9" tIns="139700" rIns="63969" bIns="139700" numCol="1" spcCol="1270" anchor="ctr" anchorCtr="0">
          <a:noAutofit/>
        </a:bodyPr>
        <a:lstStyle/>
        <a:p>
          <a:pPr marL="0" lvl="0" indent="0" algn="l" defTabSz="488950">
            <a:lnSpc>
              <a:spcPct val="90000"/>
            </a:lnSpc>
            <a:spcBef>
              <a:spcPct val="0"/>
            </a:spcBef>
            <a:spcAft>
              <a:spcPct val="35000"/>
            </a:spcAft>
            <a:buNone/>
          </a:pPr>
          <a:r>
            <a:rPr lang="en-US" sz="1100" kern="1200"/>
            <a:t>Make expectations known.</a:t>
          </a:r>
        </a:p>
      </dsp:txBody>
      <dsp:txXfrm>
        <a:off x="1051186" y="4110369"/>
        <a:ext cx="3153558" cy="899248"/>
      </dsp:txXfrm>
    </dsp:sp>
    <dsp:sp modelId="{9D5EBA43-90DF-488A-AB82-3BE6D79C326F}">
      <dsp:nvSpPr>
        <dsp:cNvPr id="0" name=""/>
        <dsp:cNvSpPr/>
      </dsp:nvSpPr>
      <dsp:spPr>
        <a:xfrm rot="10800000">
          <a:off x="0" y="2740813"/>
          <a:ext cx="1051186" cy="1383043"/>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760" tIns="156464" rIns="74760" bIns="156464" numCol="1" spcCol="1270" anchor="ctr" anchorCtr="0">
          <a:noAutofit/>
        </a:bodyPr>
        <a:lstStyle/>
        <a:p>
          <a:pPr marL="0" lvl="0" indent="0" algn="ctr" defTabSz="977900">
            <a:lnSpc>
              <a:spcPct val="90000"/>
            </a:lnSpc>
            <a:spcBef>
              <a:spcPct val="0"/>
            </a:spcBef>
            <a:spcAft>
              <a:spcPct val="35000"/>
            </a:spcAft>
            <a:buNone/>
          </a:pPr>
          <a:r>
            <a:rPr lang="en-US" sz="2200" kern="1200"/>
            <a:t>Enforce</a:t>
          </a:r>
        </a:p>
      </dsp:txBody>
      <dsp:txXfrm rot="-10800000">
        <a:off x="0" y="2740813"/>
        <a:ext cx="1051186" cy="898978"/>
      </dsp:txXfrm>
    </dsp:sp>
    <dsp:sp modelId="{B0820A31-48AF-43A9-BE4D-934951C67ADD}">
      <dsp:nvSpPr>
        <dsp:cNvPr id="0" name=""/>
        <dsp:cNvSpPr/>
      </dsp:nvSpPr>
      <dsp:spPr>
        <a:xfrm>
          <a:off x="1051186" y="2740813"/>
          <a:ext cx="3153558" cy="89897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9" tIns="139700" rIns="63969" bIns="139700" numCol="1" spcCol="1270" anchor="ctr" anchorCtr="0">
          <a:noAutofit/>
        </a:bodyPr>
        <a:lstStyle/>
        <a:p>
          <a:pPr marL="0" lvl="0" indent="0" algn="l" defTabSz="488950">
            <a:lnSpc>
              <a:spcPct val="90000"/>
            </a:lnSpc>
            <a:spcBef>
              <a:spcPct val="0"/>
            </a:spcBef>
            <a:spcAft>
              <a:spcPct val="35000"/>
            </a:spcAft>
            <a:buNone/>
          </a:pPr>
          <a:r>
            <a:rPr lang="en-US" sz="1100" kern="1200"/>
            <a:t>Enforce IT policy through monitoring and investigation (when needed– review montly bill, pull down log, and follow up with reports from other staff).</a:t>
          </a:r>
        </a:p>
      </dsp:txBody>
      <dsp:txXfrm>
        <a:off x="1051186" y="2740813"/>
        <a:ext cx="3153558" cy="898978"/>
      </dsp:txXfrm>
    </dsp:sp>
    <dsp:sp modelId="{024C2F41-DBB6-432D-AAAB-70C8D2BCD2A9}">
      <dsp:nvSpPr>
        <dsp:cNvPr id="0" name=""/>
        <dsp:cNvSpPr/>
      </dsp:nvSpPr>
      <dsp:spPr>
        <a:xfrm rot="10800000">
          <a:off x="0" y="1371258"/>
          <a:ext cx="1051186" cy="1383043"/>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760" tIns="156464" rIns="74760" bIns="156464" numCol="1" spcCol="1270" anchor="ctr" anchorCtr="0">
          <a:noAutofit/>
        </a:bodyPr>
        <a:lstStyle/>
        <a:p>
          <a:pPr marL="0" lvl="0" indent="0" algn="ctr" defTabSz="977900">
            <a:lnSpc>
              <a:spcPct val="90000"/>
            </a:lnSpc>
            <a:spcBef>
              <a:spcPct val="0"/>
            </a:spcBef>
            <a:spcAft>
              <a:spcPct val="35000"/>
            </a:spcAft>
            <a:buNone/>
          </a:pPr>
          <a:r>
            <a:rPr lang="en-US" sz="2200" kern="1200"/>
            <a:t>Have</a:t>
          </a:r>
        </a:p>
      </dsp:txBody>
      <dsp:txXfrm rot="-10800000">
        <a:off x="0" y="1371258"/>
        <a:ext cx="1051186" cy="898978"/>
      </dsp:txXfrm>
    </dsp:sp>
    <dsp:sp modelId="{32314007-6C54-459A-BAA4-B736F95C7F25}">
      <dsp:nvSpPr>
        <dsp:cNvPr id="0" name=""/>
        <dsp:cNvSpPr/>
      </dsp:nvSpPr>
      <dsp:spPr>
        <a:xfrm>
          <a:off x="1051186" y="1371258"/>
          <a:ext cx="3153558" cy="89897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9" tIns="139700" rIns="63969" bIns="139700" numCol="1" spcCol="1270" anchor="ctr" anchorCtr="0">
          <a:noAutofit/>
        </a:bodyPr>
        <a:lstStyle/>
        <a:p>
          <a:pPr marL="0" lvl="0" indent="0" algn="l" defTabSz="488950">
            <a:lnSpc>
              <a:spcPct val="90000"/>
            </a:lnSpc>
            <a:spcBef>
              <a:spcPct val="0"/>
            </a:spcBef>
            <a:spcAft>
              <a:spcPct val="35000"/>
            </a:spcAft>
            <a:buNone/>
          </a:pPr>
          <a:r>
            <a:rPr lang="en-US" sz="1100" kern="1200"/>
            <a:t>Have employee complete Information Technology Responsibility and User Agreement. Maintain original copy. </a:t>
          </a:r>
        </a:p>
      </dsp:txBody>
      <dsp:txXfrm>
        <a:off x="1051186" y="1371258"/>
        <a:ext cx="3153558" cy="898978"/>
      </dsp:txXfrm>
    </dsp:sp>
    <dsp:sp modelId="{C8D07438-640F-4E27-8414-A77E2A5FA14B}">
      <dsp:nvSpPr>
        <dsp:cNvPr id="0" name=""/>
        <dsp:cNvSpPr/>
      </dsp:nvSpPr>
      <dsp:spPr>
        <a:xfrm rot="10800000">
          <a:off x="0" y="1703"/>
          <a:ext cx="1051186" cy="1383043"/>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760" tIns="156464" rIns="74760" bIns="156464" numCol="1" spcCol="1270" anchor="ctr" anchorCtr="0">
          <a:noAutofit/>
        </a:bodyPr>
        <a:lstStyle/>
        <a:p>
          <a:pPr marL="0" lvl="0" indent="0" algn="ctr" defTabSz="977900">
            <a:lnSpc>
              <a:spcPct val="90000"/>
            </a:lnSpc>
            <a:spcBef>
              <a:spcPct val="0"/>
            </a:spcBef>
            <a:spcAft>
              <a:spcPct val="35000"/>
            </a:spcAft>
            <a:buNone/>
          </a:pPr>
          <a:r>
            <a:rPr lang="en-US" sz="2200" kern="1200"/>
            <a:t>Review</a:t>
          </a:r>
        </a:p>
      </dsp:txBody>
      <dsp:txXfrm rot="-10800000">
        <a:off x="0" y="1703"/>
        <a:ext cx="1051186" cy="898978"/>
      </dsp:txXfrm>
    </dsp:sp>
    <dsp:sp modelId="{FFC3A773-EBD7-47CD-84E3-1F22C505930D}">
      <dsp:nvSpPr>
        <dsp:cNvPr id="0" name=""/>
        <dsp:cNvSpPr/>
      </dsp:nvSpPr>
      <dsp:spPr>
        <a:xfrm>
          <a:off x="1051186" y="1703"/>
          <a:ext cx="3153558" cy="898978"/>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969" tIns="139700" rIns="63969" bIns="139700" numCol="1" spcCol="1270" anchor="ctr" anchorCtr="0">
          <a:noAutofit/>
        </a:bodyPr>
        <a:lstStyle/>
        <a:p>
          <a:pPr marL="0" lvl="0" indent="0" algn="l" defTabSz="488950">
            <a:lnSpc>
              <a:spcPct val="90000"/>
            </a:lnSpc>
            <a:spcBef>
              <a:spcPct val="0"/>
            </a:spcBef>
            <a:spcAft>
              <a:spcPct val="35000"/>
            </a:spcAft>
            <a:buNone/>
          </a:pPr>
          <a:r>
            <a:rPr lang="en-US" sz="1100" kern="1200"/>
            <a:t>Review procedure with employee annually.</a:t>
          </a:r>
        </a:p>
      </dsp:txBody>
      <dsp:txXfrm>
        <a:off x="1051186" y="1703"/>
        <a:ext cx="3153558" cy="898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54F08-52CF-47D0-A509-651ADF1A967B}">
      <dsp:nvSpPr>
        <dsp:cNvPr id="0" name=""/>
        <dsp:cNvSpPr/>
      </dsp:nvSpPr>
      <dsp:spPr>
        <a:xfrm>
          <a:off x="0" y="4066"/>
          <a:ext cx="4204745" cy="63094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E0DC91-30AC-4E06-8249-1F292443A53D}">
      <dsp:nvSpPr>
        <dsp:cNvPr id="0" name=""/>
        <dsp:cNvSpPr/>
      </dsp:nvSpPr>
      <dsp:spPr>
        <a:xfrm>
          <a:off x="190860" y="146028"/>
          <a:ext cx="347358" cy="3470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3A659E-8384-4E79-8344-B0B91B17C00A}">
      <dsp:nvSpPr>
        <dsp:cNvPr id="0" name=""/>
        <dsp:cNvSpPr/>
      </dsp:nvSpPr>
      <dsp:spPr>
        <a:xfrm>
          <a:off x="729079" y="4066"/>
          <a:ext cx="3442727" cy="690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035" tIns="73035" rIns="73035" bIns="73035" numCol="1" spcCol="1270" anchor="ctr" anchorCtr="0">
          <a:noAutofit/>
        </a:bodyPr>
        <a:lstStyle/>
        <a:p>
          <a:pPr marL="0" lvl="0" indent="0" algn="l" defTabSz="622300">
            <a:lnSpc>
              <a:spcPct val="90000"/>
            </a:lnSpc>
            <a:spcBef>
              <a:spcPct val="0"/>
            </a:spcBef>
            <a:spcAft>
              <a:spcPct val="35000"/>
            </a:spcAft>
            <a:buNone/>
          </a:pPr>
          <a:r>
            <a:rPr lang="en-US" sz="1400" kern="1200"/>
            <a:t>Only access files, data and records that are you own, are publicly available or to which you have been given authorized access.</a:t>
          </a:r>
        </a:p>
      </dsp:txBody>
      <dsp:txXfrm>
        <a:off x="729079" y="4066"/>
        <a:ext cx="3442727" cy="690094"/>
      </dsp:txXfrm>
    </dsp:sp>
    <dsp:sp modelId="{5B93DACD-F8E2-4C85-9B4A-79EEB5938073}">
      <dsp:nvSpPr>
        <dsp:cNvPr id="0" name=""/>
        <dsp:cNvSpPr/>
      </dsp:nvSpPr>
      <dsp:spPr>
        <a:xfrm>
          <a:off x="0" y="866685"/>
          <a:ext cx="4204745" cy="63094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D3388C-3283-4D80-B9F1-C144250C5755}">
      <dsp:nvSpPr>
        <dsp:cNvPr id="0" name=""/>
        <dsp:cNvSpPr/>
      </dsp:nvSpPr>
      <dsp:spPr>
        <a:xfrm>
          <a:off x="190860" y="1008647"/>
          <a:ext cx="347358" cy="3470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4A0C74-9E66-490C-8303-065ADE0DA371}">
      <dsp:nvSpPr>
        <dsp:cNvPr id="0" name=""/>
        <dsp:cNvSpPr/>
      </dsp:nvSpPr>
      <dsp:spPr>
        <a:xfrm>
          <a:off x="729079" y="866685"/>
          <a:ext cx="3442727" cy="690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035" tIns="73035" rIns="73035" bIns="73035" numCol="1" spcCol="1270" anchor="ctr" anchorCtr="0">
          <a:noAutofit/>
        </a:bodyPr>
        <a:lstStyle/>
        <a:p>
          <a:pPr marL="0" lvl="0" indent="0" algn="l" defTabSz="622300">
            <a:lnSpc>
              <a:spcPct val="90000"/>
            </a:lnSpc>
            <a:spcBef>
              <a:spcPct val="0"/>
            </a:spcBef>
            <a:spcAft>
              <a:spcPct val="35000"/>
            </a:spcAft>
            <a:buNone/>
          </a:pPr>
          <a:r>
            <a:rPr lang="en-US" sz="1400" kern="1200"/>
            <a:t>Do not monopolize systems, overload networks with excessive data, bandwidth, disk space or other IT resources.</a:t>
          </a:r>
        </a:p>
      </dsp:txBody>
      <dsp:txXfrm>
        <a:off x="729079" y="866685"/>
        <a:ext cx="3442727" cy="690094"/>
      </dsp:txXfrm>
    </dsp:sp>
    <dsp:sp modelId="{9A5185EC-A1F1-492B-8589-1FF01BA08020}">
      <dsp:nvSpPr>
        <dsp:cNvPr id="0" name=""/>
        <dsp:cNvSpPr/>
      </dsp:nvSpPr>
      <dsp:spPr>
        <a:xfrm>
          <a:off x="0" y="1729303"/>
          <a:ext cx="4204745" cy="63094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663AD-5927-4600-B23B-5F484D433BCF}">
      <dsp:nvSpPr>
        <dsp:cNvPr id="0" name=""/>
        <dsp:cNvSpPr/>
      </dsp:nvSpPr>
      <dsp:spPr>
        <a:xfrm>
          <a:off x="190860" y="1871266"/>
          <a:ext cx="347358" cy="3470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0C3329-F5BB-45D0-AB96-D092324B1590}">
      <dsp:nvSpPr>
        <dsp:cNvPr id="0" name=""/>
        <dsp:cNvSpPr/>
      </dsp:nvSpPr>
      <dsp:spPr>
        <a:xfrm>
          <a:off x="729079" y="1729303"/>
          <a:ext cx="3442727" cy="690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035" tIns="73035" rIns="73035" bIns="73035" numCol="1" spcCol="1270" anchor="ctr" anchorCtr="0">
          <a:noAutofit/>
        </a:bodyPr>
        <a:lstStyle/>
        <a:p>
          <a:pPr marL="0" lvl="0" indent="0" algn="l" defTabSz="622300">
            <a:lnSpc>
              <a:spcPct val="90000"/>
            </a:lnSpc>
            <a:spcBef>
              <a:spcPct val="0"/>
            </a:spcBef>
            <a:spcAft>
              <a:spcPct val="35000"/>
            </a:spcAft>
            <a:buNone/>
          </a:pPr>
          <a:r>
            <a:rPr lang="en-US" sz="1400" kern="1200"/>
            <a:t>No streaming of any kind through agency provided internet service (YouTube, Netflix, Pandora, etc.)</a:t>
          </a:r>
        </a:p>
      </dsp:txBody>
      <dsp:txXfrm>
        <a:off x="729079" y="1729303"/>
        <a:ext cx="3442727" cy="690094"/>
      </dsp:txXfrm>
    </dsp:sp>
    <dsp:sp modelId="{249118FA-7486-47E5-9ACF-4599CFAF2E56}">
      <dsp:nvSpPr>
        <dsp:cNvPr id="0" name=""/>
        <dsp:cNvSpPr/>
      </dsp:nvSpPr>
      <dsp:spPr>
        <a:xfrm>
          <a:off x="0" y="2591922"/>
          <a:ext cx="4204745" cy="63094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68C1A-D9BB-4A80-8063-7730A610FD9B}">
      <dsp:nvSpPr>
        <dsp:cNvPr id="0" name=""/>
        <dsp:cNvSpPr/>
      </dsp:nvSpPr>
      <dsp:spPr>
        <a:xfrm>
          <a:off x="190860" y="2733884"/>
          <a:ext cx="347358" cy="34701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3AEBED-022A-44C2-9BE7-51E6717A7006}">
      <dsp:nvSpPr>
        <dsp:cNvPr id="0" name=""/>
        <dsp:cNvSpPr/>
      </dsp:nvSpPr>
      <dsp:spPr>
        <a:xfrm>
          <a:off x="729079" y="2591922"/>
          <a:ext cx="3442727" cy="690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035" tIns="73035" rIns="73035" bIns="73035" numCol="1" spcCol="1270" anchor="ctr" anchorCtr="0">
          <a:noAutofit/>
        </a:bodyPr>
        <a:lstStyle/>
        <a:p>
          <a:pPr marL="0" lvl="0" indent="0" algn="l" defTabSz="622300">
            <a:lnSpc>
              <a:spcPct val="90000"/>
            </a:lnSpc>
            <a:spcBef>
              <a:spcPct val="0"/>
            </a:spcBef>
            <a:spcAft>
              <a:spcPct val="35000"/>
            </a:spcAft>
            <a:buNone/>
          </a:pPr>
          <a:r>
            <a:rPr lang="en-US" sz="1400" kern="1200"/>
            <a:t>Set all devices to auto lock.</a:t>
          </a:r>
        </a:p>
      </dsp:txBody>
      <dsp:txXfrm>
        <a:off x="729079" y="2591922"/>
        <a:ext cx="3442727" cy="690094"/>
      </dsp:txXfrm>
    </dsp:sp>
    <dsp:sp modelId="{BFA6E9A8-BD19-40DA-B0ED-491E93D11BED}">
      <dsp:nvSpPr>
        <dsp:cNvPr id="0" name=""/>
        <dsp:cNvSpPr/>
      </dsp:nvSpPr>
      <dsp:spPr>
        <a:xfrm>
          <a:off x="0" y="3454541"/>
          <a:ext cx="4204745" cy="63094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708CC7-1933-4623-A363-1E631477895B}">
      <dsp:nvSpPr>
        <dsp:cNvPr id="0" name=""/>
        <dsp:cNvSpPr/>
      </dsp:nvSpPr>
      <dsp:spPr>
        <a:xfrm>
          <a:off x="190860" y="3596503"/>
          <a:ext cx="347358" cy="34701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5DFE3D-0AB0-4845-A3E8-885833E94534}">
      <dsp:nvSpPr>
        <dsp:cNvPr id="0" name=""/>
        <dsp:cNvSpPr/>
      </dsp:nvSpPr>
      <dsp:spPr>
        <a:xfrm>
          <a:off x="729079" y="3454541"/>
          <a:ext cx="3442727" cy="690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035" tIns="73035" rIns="73035" bIns="73035" numCol="1" spcCol="1270" anchor="ctr" anchorCtr="0">
          <a:noAutofit/>
        </a:bodyPr>
        <a:lstStyle/>
        <a:p>
          <a:pPr marL="0" lvl="0" indent="0" algn="l" defTabSz="622300">
            <a:lnSpc>
              <a:spcPct val="90000"/>
            </a:lnSpc>
            <a:spcBef>
              <a:spcPct val="0"/>
            </a:spcBef>
            <a:spcAft>
              <a:spcPct val="35000"/>
            </a:spcAft>
            <a:buNone/>
          </a:pPr>
          <a:r>
            <a:rPr lang="en-US" sz="1400" kern="1200"/>
            <a:t>Agency provided virus protection will be maintained and utilized at the direction of program IT designee.</a:t>
          </a:r>
        </a:p>
      </dsp:txBody>
      <dsp:txXfrm>
        <a:off x="729079" y="3454541"/>
        <a:ext cx="3442727" cy="690094"/>
      </dsp:txXfrm>
    </dsp:sp>
    <dsp:sp modelId="{FDCD0B17-972F-4A08-8D2B-A7D46F473783}">
      <dsp:nvSpPr>
        <dsp:cNvPr id="0" name=""/>
        <dsp:cNvSpPr/>
      </dsp:nvSpPr>
      <dsp:spPr>
        <a:xfrm>
          <a:off x="0" y="4317159"/>
          <a:ext cx="4204745" cy="63094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DE5E93-96E0-4FCD-8513-B9F83F158BB9}">
      <dsp:nvSpPr>
        <dsp:cNvPr id="0" name=""/>
        <dsp:cNvSpPr/>
      </dsp:nvSpPr>
      <dsp:spPr>
        <a:xfrm>
          <a:off x="190860" y="4459122"/>
          <a:ext cx="347358" cy="34701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F24AFC4-3001-4462-B66A-A423744EEF12}">
      <dsp:nvSpPr>
        <dsp:cNvPr id="0" name=""/>
        <dsp:cNvSpPr/>
      </dsp:nvSpPr>
      <dsp:spPr>
        <a:xfrm>
          <a:off x="729079" y="4317159"/>
          <a:ext cx="3442727" cy="690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035" tIns="73035" rIns="73035" bIns="73035" numCol="1" spcCol="1270" anchor="ctr" anchorCtr="0">
          <a:noAutofit/>
        </a:bodyPr>
        <a:lstStyle/>
        <a:p>
          <a:pPr marL="0" lvl="0" indent="0" algn="l" defTabSz="622300">
            <a:lnSpc>
              <a:spcPct val="90000"/>
            </a:lnSpc>
            <a:spcBef>
              <a:spcPct val="0"/>
            </a:spcBef>
            <a:spcAft>
              <a:spcPct val="35000"/>
            </a:spcAft>
            <a:buNone/>
          </a:pPr>
          <a:r>
            <a:rPr lang="en-US" sz="1400" kern="1200"/>
            <a:t>Report to supervisor if you receive information you are not entitled to or become aware of breaches in security.</a:t>
          </a:r>
        </a:p>
      </dsp:txBody>
      <dsp:txXfrm>
        <a:off x="729079" y="4317159"/>
        <a:ext cx="3442727" cy="690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09577-8A36-46E9-9B6F-93812293F5C3}">
      <dsp:nvSpPr>
        <dsp:cNvPr id="0" name=""/>
        <dsp:cNvSpPr/>
      </dsp:nvSpPr>
      <dsp:spPr>
        <a:xfrm>
          <a:off x="0" y="315116"/>
          <a:ext cx="4204745" cy="106287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IT resources should always be transported in protective cases.</a:t>
          </a:r>
        </a:p>
      </dsp:txBody>
      <dsp:txXfrm>
        <a:off x="51885" y="367001"/>
        <a:ext cx="4100975" cy="959101"/>
      </dsp:txXfrm>
    </dsp:sp>
    <dsp:sp modelId="{ED621C24-5785-46F7-877E-D6897CBFA185}">
      <dsp:nvSpPr>
        <dsp:cNvPr id="0" name=""/>
        <dsp:cNvSpPr/>
      </dsp:nvSpPr>
      <dsp:spPr>
        <a:xfrm>
          <a:off x="0" y="1421188"/>
          <a:ext cx="4204745" cy="1062871"/>
        </a:xfrm>
        <a:prstGeom prst="roundRect">
          <a:avLst/>
        </a:prstGeom>
        <a:solidFill>
          <a:schemeClr val="accent2">
            <a:hueOff val="1578546"/>
            <a:satOff val="8236"/>
            <a:lumOff val="-235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Never leave IT resources unattended.</a:t>
          </a:r>
        </a:p>
      </dsp:txBody>
      <dsp:txXfrm>
        <a:off x="51885" y="1473073"/>
        <a:ext cx="4100975" cy="959101"/>
      </dsp:txXfrm>
    </dsp:sp>
    <dsp:sp modelId="{2B2A2233-3879-49BC-929B-47B865946330}">
      <dsp:nvSpPr>
        <dsp:cNvPr id="0" name=""/>
        <dsp:cNvSpPr/>
      </dsp:nvSpPr>
      <dsp:spPr>
        <a:xfrm>
          <a:off x="0" y="2527260"/>
          <a:ext cx="4204745" cy="1062871"/>
        </a:xfrm>
        <a:prstGeom prst="roundRect">
          <a:avLst/>
        </a:prstGeom>
        <a:solidFill>
          <a:schemeClr val="accent2">
            <a:hueOff val="3157092"/>
            <a:satOff val="16471"/>
            <a:lumOff val="-470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When leaving in a vehicle, employee must ensure resource is out of view and vehicle is locked (Acceptable temperatures  to leave your laptop in vehicle in summer 68-79 F, Winter 23F). </a:t>
          </a:r>
        </a:p>
      </dsp:txBody>
      <dsp:txXfrm>
        <a:off x="51885" y="2579145"/>
        <a:ext cx="4100975" cy="959101"/>
      </dsp:txXfrm>
    </dsp:sp>
    <dsp:sp modelId="{FDB3A259-D6F9-4FD8-BA48-0551F9E0D278}">
      <dsp:nvSpPr>
        <dsp:cNvPr id="0" name=""/>
        <dsp:cNvSpPr/>
      </dsp:nvSpPr>
      <dsp:spPr>
        <a:xfrm>
          <a:off x="0" y="3633332"/>
          <a:ext cx="4204745" cy="1062871"/>
        </a:xfrm>
        <a:prstGeom prst="roundRect">
          <a:avLst/>
        </a:prstGeom>
        <a:solidFill>
          <a:schemeClr val="accent2">
            <a:hueOff val="4735638"/>
            <a:satOff val="24707"/>
            <a:lumOff val="-705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Individuals/Employees found negligent for lost, stolen or damaged IT are responsible to pay the full cost of the replacement.</a:t>
          </a:r>
        </a:p>
      </dsp:txBody>
      <dsp:txXfrm>
        <a:off x="51885" y="3685217"/>
        <a:ext cx="4100975" cy="959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1C92A3-DC50-4A09-82E9-3BCC14DA2F30}">
      <dsp:nvSpPr>
        <dsp:cNvPr id="0" name=""/>
        <dsp:cNvSpPr/>
      </dsp:nvSpPr>
      <dsp:spPr>
        <a:xfrm>
          <a:off x="0" y="611"/>
          <a:ext cx="4204745" cy="143145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480592-B2A3-4400-9DB0-60DC247D53A0}">
      <dsp:nvSpPr>
        <dsp:cNvPr id="0" name=""/>
        <dsp:cNvSpPr/>
      </dsp:nvSpPr>
      <dsp:spPr>
        <a:xfrm>
          <a:off x="433015" y="322689"/>
          <a:ext cx="787301" cy="7873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F96D77-FC09-414A-B219-E5F616D13A6C}">
      <dsp:nvSpPr>
        <dsp:cNvPr id="0" name=""/>
        <dsp:cNvSpPr/>
      </dsp:nvSpPr>
      <dsp:spPr>
        <a:xfrm>
          <a:off x="1653332" y="611"/>
          <a:ext cx="2551412" cy="143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6" tIns="151496" rIns="151496" bIns="151496" numCol="1" spcCol="1270" anchor="ctr" anchorCtr="0">
          <a:noAutofit/>
        </a:bodyPr>
        <a:lstStyle/>
        <a:p>
          <a:pPr marL="0" lvl="0" indent="0" algn="l" defTabSz="666750">
            <a:lnSpc>
              <a:spcPct val="90000"/>
            </a:lnSpc>
            <a:spcBef>
              <a:spcPct val="0"/>
            </a:spcBef>
            <a:spcAft>
              <a:spcPct val="35000"/>
            </a:spcAft>
            <a:buNone/>
          </a:pPr>
          <a:r>
            <a:rPr lang="en-US" sz="1500" kern="1200"/>
            <a:t>Program Director will monitor.</a:t>
          </a:r>
        </a:p>
      </dsp:txBody>
      <dsp:txXfrm>
        <a:off x="1653332" y="611"/>
        <a:ext cx="2551412" cy="1431456"/>
      </dsp:txXfrm>
    </dsp:sp>
    <dsp:sp modelId="{F4466923-4D6B-459A-B021-E62A505C99FE}">
      <dsp:nvSpPr>
        <dsp:cNvPr id="0" name=""/>
        <dsp:cNvSpPr/>
      </dsp:nvSpPr>
      <dsp:spPr>
        <a:xfrm>
          <a:off x="0" y="1789932"/>
          <a:ext cx="4204745" cy="143145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7BC759-876E-4069-97EA-ECC78080FC21}">
      <dsp:nvSpPr>
        <dsp:cNvPr id="0" name=""/>
        <dsp:cNvSpPr/>
      </dsp:nvSpPr>
      <dsp:spPr>
        <a:xfrm>
          <a:off x="433015" y="2112009"/>
          <a:ext cx="787301" cy="7873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37E717-E0E0-444E-A9E0-4D63A7B11365}">
      <dsp:nvSpPr>
        <dsp:cNvPr id="0" name=""/>
        <dsp:cNvSpPr/>
      </dsp:nvSpPr>
      <dsp:spPr>
        <a:xfrm>
          <a:off x="1653332" y="1789932"/>
          <a:ext cx="2551412" cy="143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6" tIns="151496" rIns="151496" bIns="151496" numCol="1" spcCol="1270" anchor="ctr" anchorCtr="0">
          <a:noAutofit/>
        </a:bodyPr>
        <a:lstStyle/>
        <a:p>
          <a:pPr marL="0" lvl="0" indent="0" algn="l" defTabSz="666750">
            <a:lnSpc>
              <a:spcPct val="90000"/>
            </a:lnSpc>
            <a:spcBef>
              <a:spcPct val="0"/>
            </a:spcBef>
            <a:spcAft>
              <a:spcPct val="35000"/>
            </a:spcAft>
            <a:buNone/>
          </a:pPr>
          <a:r>
            <a:rPr lang="en-US" sz="1500" kern="1200"/>
            <a:t>Any employee who is found guilty of misconduct may lose his/her IT privileges.</a:t>
          </a:r>
        </a:p>
      </dsp:txBody>
      <dsp:txXfrm>
        <a:off x="1653332" y="1789932"/>
        <a:ext cx="2551412" cy="1431456"/>
      </dsp:txXfrm>
    </dsp:sp>
    <dsp:sp modelId="{7B61D7AB-EF8A-48D5-88D6-6489E669A9C5}">
      <dsp:nvSpPr>
        <dsp:cNvPr id="0" name=""/>
        <dsp:cNvSpPr/>
      </dsp:nvSpPr>
      <dsp:spPr>
        <a:xfrm>
          <a:off x="0" y="3579252"/>
          <a:ext cx="4204745" cy="143145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7DBC25-02D6-407A-AA96-ED7C52878CF6}">
      <dsp:nvSpPr>
        <dsp:cNvPr id="0" name=""/>
        <dsp:cNvSpPr/>
      </dsp:nvSpPr>
      <dsp:spPr>
        <a:xfrm>
          <a:off x="433015" y="3901330"/>
          <a:ext cx="787301" cy="7873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28FCF0-3A06-4A1D-84C0-972CFC07A7FE}">
      <dsp:nvSpPr>
        <dsp:cNvPr id="0" name=""/>
        <dsp:cNvSpPr/>
      </dsp:nvSpPr>
      <dsp:spPr>
        <a:xfrm>
          <a:off x="1653332" y="3579252"/>
          <a:ext cx="2551412" cy="143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6" tIns="151496" rIns="151496" bIns="151496" numCol="1" spcCol="1270" anchor="ctr" anchorCtr="0">
          <a:noAutofit/>
        </a:bodyPr>
        <a:lstStyle/>
        <a:p>
          <a:pPr marL="0" lvl="0" indent="0" algn="l" defTabSz="666750">
            <a:lnSpc>
              <a:spcPct val="90000"/>
            </a:lnSpc>
            <a:spcBef>
              <a:spcPct val="0"/>
            </a:spcBef>
            <a:spcAft>
              <a:spcPct val="35000"/>
            </a:spcAft>
            <a:buNone/>
          </a:pPr>
          <a:r>
            <a:rPr lang="en-US" sz="1500" kern="1200"/>
            <a:t>If employee loses IT privileges, he or she is no longer able to complete his/her job responsibilities and will be terminated.</a:t>
          </a:r>
        </a:p>
      </dsp:txBody>
      <dsp:txXfrm>
        <a:off x="1653332" y="3579252"/>
        <a:ext cx="2551412" cy="14314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FBCDF-0621-4911-9E43-30094378EFEB}">
      <dsp:nvSpPr>
        <dsp:cNvPr id="0" name=""/>
        <dsp:cNvSpPr/>
      </dsp:nvSpPr>
      <dsp:spPr>
        <a:xfrm>
          <a:off x="0" y="2079"/>
          <a:ext cx="4204745"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F53310-CB21-46F2-8E73-2798177EE1A9}">
      <dsp:nvSpPr>
        <dsp:cNvPr id="0" name=""/>
        <dsp:cNvSpPr/>
      </dsp:nvSpPr>
      <dsp:spPr>
        <a:xfrm>
          <a:off x="318877" y="239261"/>
          <a:ext cx="579776" cy="5797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4F318E-1DE9-409E-B85B-F5096A813300}">
      <dsp:nvSpPr>
        <dsp:cNvPr id="0" name=""/>
        <dsp:cNvSpPr/>
      </dsp:nvSpPr>
      <dsp:spPr>
        <a:xfrm>
          <a:off x="1217530" y="2079"/>
          <a:ext cx="2987214"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800100">
            <a:lnSpc>
              <a:spcPct val="90000"/>
            </a:lnSpc>
            <a:spcBef>
              <a:spcPct val="0"/>
            </a:spcBef>
            <a:spcAft>
              <a:spcPct val="35000"/>
            </a:spcAft>
            <a:buNone/>
          </a:pPr>
          <a:r>
            <a:rPr lang="en-US" sz="1800" kern="1200"/>
            <a:t>Do change your password frequently.</a:t>
          </a:r>
        </a:p>
      </dsp:txBody>
      <dsp:txXfrm>
        <a:off x="1217530" y="2079"/>
        <a:ext cx="2987214" cy="1054139"/>
      </dsp:txXfrm>
    </dsp:sp>
    <dsp:sp modelId="{58BE93CD-5D2D-483E-9F99-8C0FC45A29F6}">
      <dsp:nvSpPr>
        <dsp:cNvPr id="0" name=""/>
        <dsp:cNvSpPr/>
      </dsp:nvSpPr>
      <dsp:spPr>
        <a:xfrm>
          <a:off x="0" y="1319753"/>
          <a:ext cx="4204745"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BC045C-1882-472F-AA9F-BE9971ACC784}">
      <dsp:nvSpPr>
        <dsp:cNvPr id="0" name=""/>
        <dsp:cNvSpPr/>
      </dsp:nvSpPr>
      <dsp:spPr>
        <a:xfrm>
          <a:off x="318877" y="1556935"/>
          <a:ext cx="579776" cy="5797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B51303-8E88-4792-8B04-150F1E16CCD8}">
      <dsp:nvSpPr>
        <dsp:cNvPr id="0" name=""/>
        <dsp:cNvSpPr/>
      </dsp:nvSpPr>
      <dsp:spPr>
        <a:xfrm>
          <a:off x="1217530" y="1319753"/>
          <a:ext cx="2987214"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800100">
            <a:lnSpc>
              <a:spcPct val="90000"/>
            </a:lnSpc>
            <a:spcBef>
              <a:spcPct val="0"/>
            </a:spcBef>
            <a:spcAft>
              <a:spcPct val="35000"/>
            </a:spcAft>
            <a:buNone/>
          </a:pPr>
          <a:r>
            <a:rPr lang="en-US" sz="1800" kern="1200"/>
            <a:t>Do exercise caution when clicking on links.</a:t>
          </a:r>
        </a:p>
      </dsp:txBody>
      <dsp:txXfrm>
        <a:off x="1217530" y="1319753"/>
        <a:ext cx="2987214" cy="1054139"/>
      </dsp:txXfrm>
    </dsp:sp>
    <dsp:sp modelId="{4EEEF7F1-AEDF-40D5-91EB-ED72B21C5B8D}">
      <dsp:nvSpPr>
        <dsp:cNvPr id="0" name=""/>
        <dsp:cNvSpPr/>
      </dsp:nvSpPr>
      <dsp:spPr>
        <a:xfrm>
          <a:off x="0" y="2637427"/>
          <a:ext cx="4204745"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D22224-F3A6-4E35-B574-F5EF47EEC8C6}">
      <dsp:nvSpPr>
        <dsp:cNvPr id="0" name=""/>
        <dsp:cNvSpPr/>
      </dsp:nvSpPr>
      <dsp:spPr>
        <a:xfrm>
          <a:off x="318877" y="2874609"/>
          <a:ext cx="579776" cy="5797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56D1F4-25FE-4C58-8D6C-2522E37CA366}">
      <dsp:nvSpPr>
        <dsp:cNvPr id="0" name=""/>
        <dsp:cNvSpPr/>
      </dsp:nvSpPr>
      <dsp:spPr>
        <a:xfrm>
          <a:off x="1217530" y="2637427"/>
          <a:ext cx="2987214"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800100">
            <a:lnSpc>
              <a:spcPct val="90000"/>
            </a:lnSpc>
            <a:spcBef>
              <a:spcPct val="0"/>
            </a:spcBef>
            <a:spcAft>
              <a:spcPct val="35000"/>
            </a:spcAft>
            <a:buNone/>
          </a:pPr>
          <a:r>
            <a:rPr lang="en-US" sz="1800" kern="1200"/>
            <a:t>Do be aware of the location and safety of the devices entrusted to you.</a:t>
          </a:r>
        </a:p>
      </dsp:txBody>
      <dsp:txXfrm>
        <a:off x="1217530" y="2637427"/>
        <a:ext cx="2987214" cy="1054139"/>
      </dsp:txXfrm>
    </dsp:sp>
    <dsp:sp modelId="{E7F2F294-E34B-41A0-BE3F-8D038C524D6C}">
      <dsp:nvSpPr>
        <dsp:cNvPr id="0" name=""/>
        <dsp:cNvSpPr/>
      </dsp:nvSpPr>
      <dsp:spPr>
        <a:xfrm>
          <a:off x="0" y="3955101"/>
          <a:ext cx="4204745" cy="1054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333F5B-C949-41B8-94A8-1C14C2377BBB}">
      <dsp:nvSpPr>
        <dsp:cNvPr id="0" name=""/>
        <dsp:cNvSpPr/>
      </dsp:nvSpPr>
      <dsp:spPr>
        <a:xfrm>
          <a:off x="318877" y="4192283"/>
          <a:ext cx="579776" cy="5797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707BF8-C643-4824-AF6F-92E10AA516B0}">
      <dsp:nvSpPr>
        <dsp:cNvPr id="0" name=""/>
        <dsp:cNvSpPr/>
      </dsp:nvSpPr>
      <dsp:spPr>
        <a:xfrm>
          <a:off x="1217530" y="3955101"/>
          <a:ext cx="2987214" cy="1054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63" tIns="111563" rIns="111563" bIns="111563" numCol="1" spcCol="1270" anchor="ctr" anchorCtr="0">
          <a:noAutofit/>
        </a:bodyPr>
        <a:lstStyle/>
        <a:p>
          <a:pPr marL="0" lvl="0" indent="0" algn="l" defTabSz="800100">
            <a:lnSpc>
              <a:spcPct val="90000"/>
            </a:lnSpc>
            <a:spcBef>
              <a:spcPct val="0"/>
            </a:spcBef>
            <a:spcAft>
              <a:spcPct val="35000"/>
            </a:spcAft>
            <a:buNone/>
          </a:pPr>
          <a:r>
            <a:rPr lang="en-US" sz="1800" kern="1200"/>
            <a:t>Do ask your supervisor/Program Director if you have any questions.</a:t>
          </a:r>
        </a:p>
      </dsp:txBody>
      <dsp:txXfrm>
        <a:off x="1217530" y="3955101"/>
        <a:ext cx="2987214" cy="1054139"/>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110106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235847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fld id="{0949E1F4-0613-4DAF-AE13-04CCB44B9BF5}" type="datetimeFigureOut">
              <a:rPr lang="en-US" smtClean="0"/>
              <a:t>4/15/2020</a:t>
            </a:fld>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205565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121083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949E1F4-0613-4DAF-AE13-04CCB44B9BF5}" type="datetimeFigureOut">
              <a:rPr lang="en-US" smtClean="0"/>
              <a:t>4/15/2020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0D55186-EDF6-4213-B9BC-1A903C665B7B}" type="slidenum">
              <a:rPr lang="en-US" smtClean="0"/>
              <a:t>‹#›</a:t>
            </a:fld>
            <a:endParaRPr lang="en-US" dirty="0"/>
          </a:p>
        </p:txBody>
      </p:sp>
    </p:spTree>
    <p:extLst>
      <p:ext uri="{BB962C8B-B14F-4D97-AF65-F5344CB8AC3E}">
        <p14:creationId xmlns:p14="http://schemas.microsoft.com/office/powerpoint/2010/main" val="322799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338979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213657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142323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41080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72519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49E1F4-0613-4DAF-AE13-04CCB44B9BF5}" type="datetimeFigureOut">
              <a:rPr lang="en-US" smtClean="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D55186-EDF6-4213-B9BC-1A903C665B7B}" type="slidenum">
              <a:rPr lang="en-US" smtClean="0"/>
              <a:t>‹#›</a:t>
            </a:fld>
            <a:endParaRPr lang="en-US" dirty="0"/>
          </a:p>
        </p:txBody>
      </p:sp>
    </p:spTree>
    <p:extLst>
      <p:ext uri="{BB962C8B-B14F-4D97-AF65-F5344CB8AC3E}">
        <p14:creationId xmlns:p14="http://schemas.microsoft.com/office/powerpoint/2010/main" val="50695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0949E1F4-0613-4DAF-AE13-04CCB44B9BF5}" type="datetimeFigureOut">
              <a:rPr lang="en-US" smtClean="0"/>
              <a:t>4/15/2020</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A0D55186-EDF6-4213-B9BC-1A903C665B7B}" type="slidenum">
              <a:rPr lang="en-US" smtClean="0"/>
              <a:t>‹#›</a:t>
            </a:fld>
            <a:endParaRPr lang="en-US" dirty="0"/>
          </a:p>
        </p:txBody>
      </p:sp>
    </p:spTree>
    <p:extLst>
      <p:ext uri="{BB962C8B-B14F-4D97-AF65-F5344CB8AC3E}">
        <p14:creationId xmlns:p14="http://schemas.microsoft.com/office/powerpoint/2010/main" val="356362013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hyperlink" Target="http://gonitsora.com/category/quiz/" TargetMode="External"/><Relationship Id="rId2" Type="http://schemas.openxmlformats.org/officeDocument/2006/relationships/image" Target="../media/image31.jpg"/><Relationship Id="rId1" Type="http://schemas.openxmlformats.org/officeDocument/2006/relationships/slideLayout" Target="../slideLayouts/slideLayout2.xml"/><Relationship Id="rId5" Type="http://schemas.openxmlformats.org/officeDocument/2006/relationships/hyperlink" Target="mailto:tturley@rvcds.org" TargetMode="External"/><Relationship Id="rId4" Type="http://schemas.openxmlformats.org/officeDocument/2006/relationships/hyperlink" Target="https://www.surveymonkey.com/r/8HQ5VNG"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03463256-2874-4AB8-BE2C-9DE89C4A7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Computer">
            <a:extLst>
              <a:ext uri="{FF2B5EF4-FFF2-40B4-BE49-F238E27FC236}">
                <a16:creationId xmlns:a16="http://schemas.microsoft.com/office/drawing/2014/main" id="{902198B4-FBEA-4F6C-9E9F-D9F8706F77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23260" y="640080"/>
            <a:ext cx="2697480" cy="2697480"/>
          </a:xfrm>
          <a:prstGeom prst="rect">
            <a:avLst/>
          </a:prstGeom>
        </p:spPr>
      </p:pic>
      <p:sp>
        <p:nvSpPr>
          <p:cNvPr id="10" name="Rectangle 12">
            <a:extLst>
              <a:ext uri="{FF2B5EF4-FFF2-40B4-BE49-F238E27FC236}">
                <a16:creationId xmlns:a16="http://schemas.microsoft.com/office/drawing/2014/main" id="{96078A10-9FA1-43BD-9125-BEF5DB4D6D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3657600"/>
            <a:ext cx="9141714"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p:cNvSpPr>
            <a:spLocks noGrp="1"/>
          </p:cNvSpPr>
          <p:nvPr>
            <p:ph type="ctrTitle"/>
          </p:nvPr>
        </p:nvSpPr>
        <p:spPr>
          <a:xfrm>
            <a:off x="274319" y="3794760"/>
            <a:ext cx="8603674" cy="1739347"/>
          </a:xfrm>
        </p:spPr>
        <p:txBody>
          <a:bodyPr>
            <a:normAutofit/>
          </a:bodyPr>
          <a:lstStyle/>
          <a:p>
            <a:r>
              <a:rPr lang="en-US" sz="4200"/>
              <a:t>RVCDS</a:t>
            </a:r>
            <a:br>
              <a:rPr lang="en-US" sz="4200"/>
            </a:br>
            <a:r>
              <a:rPr lang="en-US" sz="4200"/>
              <a:t>Information Technology</a:t>
            </a:r>
            <a:br>
              <a:rPr lang="en-US" sz="4200"/>
            </a:br>
            <a:r>
              <a:rPr lang="en-US" sz="4200"/>
              <a:t>Guidelines</a:t>
            </a:r>
          </a:p>
        </p:txBody>
      </p:sp>
      <p:pic>
        <p:nvPicPr>
          <p:cNvPr id="4" name="Picture 3" descr="A picture containing wheel&#10;&#10;Description automatically generated">
            <a:extLst>
              <a:ext uri="{FF2B5EF4-FFF2-40B4-BE49-F238E27FC236}">
                <a16:creationId xmlns:a16="http://schemas.microsoft.com/office/drawing/2014/main" id="{54700192-B04E-4BD4-8FE4-6A37E5DB55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3650" y="5611834"/>
            <a:ext cx="1155465" cy="1073024"/>
          </a:xfrm>
          <a:prstGeom prst="rect">
            <a:avLst/>
          </a:prstGeom>
        </p:spPr>
      </p:pic>
    </p:spTree>
    <p:extLst>
      <p:ext uri="{BB962C8B-B14F-4D97-AF65-F5344CB8AC3E}">
        <p14:creationId xmlns:p14="http://schemas.microsoft.com/office/powerpoint/2010/main" val="151674519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0"/>
            <a:ext cx="34887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2224216"/>
            <a:ext cx="348873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0F2669-8921-440F-BDCF-A932DF95AFD9}"/>
              </a:ext>
            </a:extLst>
          </p:cNvPr>
          <p:cNvSpPr>
            <a:spLocks noGrp="1"/>
          </p:cNvSpPr>
          <p:nvPr>
            <p:ph type="title"/>
          </p:nvPr>
        </p:nvSpPr>
        <p:spPr>
          <a:xfrm>
            <a:off x="5747302" y="2338928"/>
            <a:ext cx="3101008" cy="1508760"/>
          </a:xfrm>
        </p:spPr>
        <p:txBody>
          <a:bodyPr>
            <a:normAutofit/>
          </a:bodyPr>
          <a:lstStyle/>
          <a:p>
            <a:r>
              <a:rPr lang="en-US" sz="3400">
                <a:solidFill>
                  <a:schemeClr val="tx2"/>
                </a:solidFill>
              </a:rPr>
              <a:t>Additional Security Guides</a:t>
            </a:r>
          </a:p>
        </p:txBody>
      </p:sp>
      <p:graphicFrame>
        <p:nvGraphicFramePr>
          <p:cNvPr id="19" name="Content Placeholder 2">
            <a:extLst>
              <a:ext uri="{FF2B5EF4-FFF2-40B4-BE49-F238E27FC236}">
                <a16:creationId xmlns:a16="http://schemas.microsoft.com/office/drawing/2014/main" id="{0D64A3EF-13C4-4C8E-8836-E8788B1EC667}"/>
              </a:ext>
            </a:extLst>
          </p:cNvPr>
          <p:cNvGraphicFramePr>
            <a:graphicFrameLocks noGrp="1"/>
          </p:cNvGraphicFramePr>
          <p:nvPr>
            <p:ph idx="1"/>
            <p:extLst>
              <p:ext uri="{D42A27DB-BD31-4B8C-83A1-F6EECF244321}">
                <p14:modId xmlns:p14="http://schemas.microsoft.com/office/powerpoint/2010/main" val="2332803449"/>
              </p:ext>
            </p:extLst>
          </p:nvPr>
        </p:nvGraphicFramePr>
        <p:xfrm>
          <a:off x="723899" y="927809"/>
          <a:ext cx="4204745"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69642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B2836FF-945C-48EA-A449-7EDFC73F67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768" y="0"/>
            <a:ext cx="455230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15" name="Rectangle 14">
            <a:extLst>
              <a:ext uri="{FF2B5EF4-FFF2-40B4-BE49-F238E27FC236}">
                <a16:creationId xmlns:a16="http://schemas.microsoft.com/office/drawing/2014/main" id="{83BC7947-FCF0-4F53-A871-5E847286C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94122"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5E04DFB-DE39-4410-A457-DD1B62DE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768" y="176109"/>
            <a:ext cx="4552307" cy="16459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Title 1">
            <a:extLst>
              <a:ext uri="{FF2B5EF4-FFF2-40B4-BE49-F238E27FC236}">
                <a16:creationId xmlns:a16="http://schemas.microsoft.com/office/drawing/2014/main" id="{C9CB558A-B1CA-46E8-A0CF-81FBA15F1920}"/>
              </a:ext>
            </a:extLst>
          </p:cNvPr>
          <p:cNvSpPr>
            <a:spLocks noGrp="1"/>
          </p:cNvSpPr>
          <p:nvPr>
            <p:ph type="title"/>
          </p:nvPr>
        </p:nvSpPr>
        <p:spPr>
          <a:xfrm>
            <a:off x="4837470" y="284176"/>
            <a:ext cx="3821235" cy="1508760"/>
          </a:xfrm>
        </p:spPr>
        <p:txBody>
          <a:bodyPr>
            <a:normAutofit/>
          </a:bodyPr>
          <a:lstStyle/>
          <a:p>
            <a:r>
              <a:rPr lang="en-US" sz="3700">
                <a:solidFill>
                  <a:schemeClr val="tx2"/>
                </a:solidFill>
              </a:rPr>
              <a:t>Show me what you know!</a:t>
            </a:r>
          </a:p>
        </p:txBody>
      </p:sp>
      <p:pic>
        <p:nvPicPr>
          <p:cNvPr id="8" name="Picture 7" descr="A close up of a sign&#10;&#10;Description automatically generated">
            <a:extLst>
              <a:ext uri="{FF2B5EF4-FFF2-40B4-BE49-F238E27FC236}">
                <a16:creationId xmlns:a16="http://schemas.microsoft.com/office/drawing/2014/main" id="{19D9BCA3-770B-4755-AF49-2D3B662B6ED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75706" y="2043893"/>
            <a:ext cx="3638356" cy="2728767"/>
          </a:xfrm>
          <a:prstGeom prst="rect">
            <a:avLst/>
          </a:prstGeom>
        </p:spPr>
      </p:pic>
      <p:sp>
        <p:nvSpPr>
          <p:cNvPr id="3" name="Content Placeholder 2">
            <a:extLst>
              <a:ext uri="{FF2B5EF4-FFF2-40B4-BE49-F238E27FC236}">
                <a16:creationId xmlns:a16="http://schemas.microsoft.com/office/drawing/2014/main" id="{3DC13129-2AB1-42A1-8D8F-FCD3A472D8BA}"/>
              </a:ext>
            </a:extLst>
          </p:cNvPr>
          <p:cNvSpPr>
            <a:spLocks noGrp="1"/>
          </p:cNvSpPr>
          <p:nvPr>
            <p:ph idx="1"/>
          </p:nvPr>
        </p:nvSpPr>
        <p:spPr>
          <a:xfrm>
            <a:off x="4840772" y="2011680"/>
            <a:ext cx="3817933" cy="4206240"/>
          </a:xfrm>
        </p:spPr>
        <p:txBody>
          <a:bodyPr>
            <a:normAutofit fontScale="92500" lnSpcReduction="10000"/>
          </a:bodyPr>
          <a:lstStyle/>
          <a:p>
            <a:r>
              <a:rPr lang="en-US" sz="1300" dirty="0">
                <a:solidFill>
                  <a:schemeClr val="bg1"/>
                </a:solidFill>
              </a:rPr>
              <a:t>This link takes you to a survey monkey so you can complete a quiz. Your certificate will be created by Tamara Turley and emailed to you as soon as possible. </a:t>
            </a:r>
          </a:p>
          <a:p>
            <a:pPr lvl="2"/>
            <a:endParaRPr lang="en-US" sz="1300" dirty="0">
              <a:solidFill>
                <a:schemeClr val="bg1"/>
              </a:solidFill>
            </a:endParaRPr>
          </a:p>
          <a:p>
            <a:pPr lvl="2"/>
            <a:endParaRPr lang="en-US" sz="1300" dirty="0">
              <a:solidFill>
                <a:schemeClr val="bg1"/>
              </a:solidFill>
            </a:endParaRPr>
          </a:p>
          <a:p>
            <a:pPr marL="457200" lvl="2" indent="0">
              <a:buNone/>
            </a:pPr>
            <a:endParaRPr lang="en-US" sz="1300" dirty="0">
              <a:solidFill>
                <a:schemeClr val="bg1"/>
              </a:solidFill>
            </a:endParaRPr>
          </a:p>
          <a:p>
            <a:r>
              <a:rPr lang="en-US" sz="1300" dirty="0">
                <a:solidFill>
                  <a:schemeClr val="bg1"/>
                </a:solidFill>
                <a:hlinkClick r:id="rId4"/>
              </a:rPr>
              <a:t>https://www.surveymonkey.com/r/8HQ5VNG</a:t>
            </a:r>
            <a:endParaRPr lang="en-US" sz="1300" dirty="0">
              <a:solidFill>
                <a:schemeClr val="bg1"/>
              </a:solidFill>
            </a:endParaRPr>
          </a:p>
          <a:p>
            <a:pPr marL="0" indent="0">
              <a:buNone/>
            </a:pPr>
            <a:endParaRPr lang="en-US" sz="1300" dirty="0">
              <a:solidFill>
                <a:schemeClr val="bg1"/>
              </a:solidFill>
            </a:endParaRPr>
          </a:p>
          <a:p>
            <a:pPr marL="0" indent="0">
              <a:buNone/>
            </a:pPr>
            <a:endParaRPr lang="en-US" sz="1300" dirty="0">
              <a:solidFill>
                <a:schemeClr val="bg1"/>
              </a:solidFill>
            </a:endParaRPr>
          </a:p>
          <a:p>
            <a:pPr marL="0" indent="0">
              <a:buNone/>
            </a:pPr>
            <a:endParaRPr lang="en-US" sz="1300" dirty="0">
              <a:solidFill>
                <a:schemeClr val="bg1"/>
              </a:solidFill>
            </a:endParaRPr>
          </a:p>
          <a:p>
            <a:pPr marL="0" indent="0">
              <a:buNone/>
            </a:pPr>
            <a:endParaRPr lang="en-US" sz="1300" dirty="0">
              <a:solidFill>
                <a:schemeClr val="bg1"/>
              </a:solidFill>
            </a:endParaRPr>
          </a:p>
          <a:p>
            <a:pPr marL="0" indent="0">
              <a:buNone/>
            </a:pPr>
            <a:endParaRPr lang="en-US" sz="1300" dirty="0">
              <a:solidFill>
                <a:schemeClr val="bg1"/>
              </a:solidFill>
            </a:endParaRPr>
          </a:p>
          <a:p>
            <a:pPr marL="0" indent="0">
              <a:buNone/>
            </a:pPr>
            <a:endParaRPr lang="en-US" sz="1300" dirty="0">
              <a:solidFill>
                <a:schemeClr val="bg1"/>
              </a:solidFill>
            </a:endParaRPr>
          </a:p>
          <a:p>
            <a:r>
              <a:rPr lang="en-US" sz="1300" dirty="0">
                <a:solidFill>
                  <a:schemeClr val="bg1"/>
                </a:solidFill>
              </a:rPr>
              <a:t>If you have questions about your certificate email Tamara, </a:t>
            </a:r>
            <a:r>
              <a:rPr lang="en-US" sz="1300" dirty="0">
                <a:solidFill>
                  <a:schemeClr val="bg1"/>
                </a:solidFill>
                <a:hlinkClick r:id="rId5"/>
              </a:rPr>
              <a:t>tturley@rvcds.org</a:t>
            </a:r>
            <a:r>
              <a:rPr lang="en-US" sz="1300" dirty="0">
                <a:solidFill>
                  <a:schemeClr val="bg1"/>
                </a:solidFill>
              </a:rPr>
              <a:t>. </a:t>
            </a:r>
          </a:p>
        </p:txBody>
      </p:sp>
    </p:spTree>
    <p:extLst>
      <p:ext uri="{BB962C8B-B14F-4D97-AF65-F5344CB8AC3E}">
        <p14:creationId xmlns:p14="http://schemas.microsoft.com/office/powerpoint/2010/main" val="181825002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0"/>
            <a:ext cx="34887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2224216"/>
            <a:ext cx="348873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47302" y="2338928"/>
            <a:ext cx="3101008" cy="1508760"/>
          </a:xfrm>
        </p:spPr>
        <p:txBody>
          <a:bodyPr>
            <a:normAutofit/>
          </a:bodyPr>
          <a:lstStyle/>
          <a:p>
            <a:r>
              <a:rPr lang="en-US" sz="2800">
                <a:solidFill>
                  <a:schemeClr val="tx2"/>
                </a:solidFill>
              </a:rPr>
              <a:t>Program Director Responsibilities</a:t>
            </a:r>
          </a:p>
        </p:txBody>
      </p:sp>
      <p:graphicFrame>
        <p:nvGraphicFramePr>
          <p:cNvPr id="5" name="Content Placeholder 2">
            <a:extLst>
              <a:ext uri="{FF2B5EF4-FFF2-40B4-BE49-F238E27FC236}">
                <a16:creationId xmlns:a16="http://schemas.microsoft.com/office/drawing/2014/main" id="{2E3FE3BF-D41B-49A7-97CD-B4E5378DE7A6}"/>
              </a:ext>
            </a:extLst>
          </p:cNvPr>
          <p:cNvGraphicFramePr>
            <a:graphicFrameLocks noGrp="1"/>
          </p:cNvGraphicFramePr>
          <p:nvPr>
            <p:ph idx="1"/>
            <p:extLst>
              <p:ext uri="{D42A27DB-BD31-4B8C-83A1-F6EECF244321}">
                <p14:modId xmlns:p14="http://schemas.microsoft.com/office/powerpoint/2010/main" val="377146411"/>
              </p:ext>
            </p:extLst>
          </p:nvPr>
        </p:nvGraphicFramePr>
        <p:xfrm>
          <a:off x="723899" y="927809"/>
          <a:ext cx="4204745"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88839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0"/>
            <a:ext cx="34887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2224216"/>
            <a:ext cx="348873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47302" y="2338928"/>
            <a:ext cx="3101008" cy="1508760"/>
          </a:xfrm>
        </p:spPr>
        <p:txBody>
          <a:bodyPr>
            <a:normAutofit/>
          </a:bodyPr>
          <a:lstStyle/>
          <a:p>
            <a:r>
              <a:rPr lang="en-US" sz="2800">
                <a:solidFill>
                  <a:schemeClr val="tx2"/>
                </a:solidFill>
              </a:rPr>
              <a:t>Protection of Confidentiality</a:t>
            </a:r>
          </a:p>
        </p:txBody>
      </p:sp>
      <p:graphicFrame>
        <p:nvGraphicFramePr>
          <p:cNvPr id="5" name="Content Placeholder 2">
            <a:extLst>
              <a:ext uri="{FF2B5EF4-FFF2-40B4-BE49-F238E27FC236}">
                <a16:creationId xmlns:a16="http://schemas.microsoft.com/office/drawing/2014/main" id="{27C20E5C-A916-4F6E-88E9-1B6B6EA1B916}"/>
              </a:ext>
            </a:extLst>
          </p:cNvPr>
          <p:cNvGraphicFramePr>
            <a:graphicFrameLocks noGrp="1"/>
          </p:cNvGraphicFramePr>
          <p:nvPr>
            <p:ph idx="1"/>
            <p:extLst>
              <p:ext uri="{D42A27DB-BD31-4B8C-83A1-F6EECF244321}">
                <p14:modId xmlns:p14="http://schemas.microsoft.com/office/powerpoint/2010/main" val="2583420992"/>
              </p:ext>
            </p:extLst>
          </p:nvPr>
        </p:nvGraphicFramePr>
        <p:xfrm>
          <a:off x="723899" y="927809"/>
          <a:ext cx="4204745"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405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1325880"/>
            <a:ext cx="2317078" cy="4206240"/>
          </a:xfrm>
        </p:spPr>
        <p:txBody>
          <a:bodyPr>
            <a:normAutofit/>
          </a:bodyPr>
          <a:lstStyle/>
          <a:p>
            <a:pPr algn="r"/>
            <a:r>
              <a:rPr lang="en-US" sz="2800">
                <a:solidFill>
                  <a:schemeClr val="tx2"/>
                </a:solidFill>
              </a:rPr>
              <a:t>Physical Security	</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86251" y="1126067"/>
            <a:ext cx="4953998" cy="4605866"/>
          </a:xfrm>
        </p:spPr>
        <p:txBody>
          <a:bodyPr anchor="ctr">
            <a:normAutofit/>
          </a:bodyPr>
          <a:lstStyle/>
          <a:p>
            <a:r>
              <a:rPr lang="en-US" sz="1600">
                <a:solidFill>
                  <a:schemeClr val="tx2"/>
                </a:solidFill>
              </a:rPr>
              <a:t>Complete IT Responsibility and Use Agreement.</a:t>
            </a:r>
          </a:p>
          <a:p>
            <a:r>
              <a:rPr lang="en-US" sz="1600">
                <a:solidFill>
                  <a:schemeClr val="tx2"/>
                </a:solidFill>
              </a:rPr>
              <a:t>Provide proper care and maintenance of all IT resources assigned to you.</a:t>
            </a:r>
          </a:p>
          <a:p>
            <a:r>
              <a:rPr lang="en-US" sz="1600">
                <a:solidFill>
                  <a:schemeClr val="tx2"/>
                </a:solidFill>
              </a:rPr>
              <a:t>Take reasonable care not to abuse or damage resources.</a:t>
            </a:r>
          </a:p>
          <a:p>
            <a:r>
              <a:rPr lang="en-US" sz="1600">
                <a:solidFill>
                  <a:schemeClr val="tx2"/>
                </a:solidFill>
              </a:rPr>
              <a:t>Use precaution with food and drink around IT resources.</a:t>
            </a:r>
          </a:p>
          <a:p>
            <a:endParaRPr lang="en-US" sz="1600">
              <a:solidFill>
                <a:schemeClr val="tx2"/>
              </a:solidFill>
            </a:endParaRPr>
          </a:p>
          <a:p>
            <a:endParaRPr lang="en-US" sz="1600">
              <a:solidFill>
                <a:schemeClr val="tx2"/>
              </a:solidFill>
            </a:endParaRPr>
          </a:p>
          <a:p>
            <a:endParaRPr lang="en-US" sz="1600">
              <a:solidFill>
                <a:schemeClr val="tx2"/>
              </a:solidFill>
            </a:endParaRPr>
          </a:p>
        </p:txBody>
      </p:sp>
      <p:sp>
        <p:nvSpPr>
          <p:cNvPr id="19"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9146751"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39608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0"/>
            <a:ext cx="34887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2224216"/>
            <a:ext cx="348873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47302" y="2338928"/>
            <a:ext cx="3101008" cy="1508760"/>
          </a:xfrm>
        </p:spPr>
        <p:txBody>
          <a:bodyPr>
            <a:normAutofit/>
          </a:bodyPr>
          <a:lstStyle/>
          <a:p>
            <a:r>
              <a:rPr lang="en-US" sz="3400">
                <a:solidFill>
                  <a:schemeClr val="tx2"/>
                </a:solidFill>
              </a:rPr>
              <a:t>Physical Security Con’t</a:t>
            </a:r>
          </a:p>
        </p:txBody>
      </p:sp>
      <p:graphicFrame>
        <p:nvGraphicFramePr>
          <p:cNvPr id="5" name="Content Placeholder 2">
            <a:extLst>
              <a:ext uri="{FF2B5EF4-FFF2-40B4-BE49-F238E27FC236}">
                <a16:creationId xmlns:a16="http://schemas.microsoft.com/office/drawing/2014/main" id="{B7969F06-159F-423E-9C3B-F7AB22708D22}"/>
              </a:ext>
            </a:extLst>
          </p:cNvPr>
          <p:cNvGraphicFramePr>
            <a:graphicFrameLocks noGrp="1"/>
          </p:cNvGraphicFramePr>
          <p:nvPr>
            <p:ph idx="1"/>
            <p:extLst>
              <p:ext uri="{D42A27DB-BD31-4B8C-83A1-F6EECF244321}">
                <p14:modId xmlns:p14="http://schemas.microsoft.com/office/powerpoint/2010/main" val="1847782408"/>
              </p:ext>
            </p:extLst>
          </p:nvPr>
        </p:nvGraphicFramePr>
        <p:xfrm>
          <a:off x="723899" y="927809"/>
          <a:ext cx="4204745"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19383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Unacceptable Uses of IT</a:t>
            </a:r>
          </a:p>
        </p:txBody>
      </p:sp>
      <p:sp>
        <p:nvSpPr>
          <p:cNvPr id="3" name="Content Placeholder 2"/>
          <p:cNvSpPr>
            <a:spLocks noGrp="1"/>
          </p:cNvSpPr>
          <p:nvPr>
            <p:ph idx="1"/>
          </p:nvPr>
        </p:nvSpPr>
        <p:spPr/>
        <p:txBody>
          <a:bodyPr>
            <a:normAutofit fontScale="77500" lnSpcReduction="20000"/>
          </a:bodyPr>
          <a:lstStyle/>
          <a:p>
            <a:r>
              <a:rPr lang="en-US" sz="2800" dirty="0"/>
              <a:t>Do NOT say, do, write, invite or acquire anything that you wouldn’t be proud to have everyone in the world learn about if electronic records were laid bare.</a:t>
            </a:r>
          </a:p>
          <a:p>
            <a:r>
              <a:rPr lang="en-US" sz="2800" dirty="0"/>
              <a:t>Employees may not use IT resources for: support of illegal activities, personal profit, sexually explicit content, religious or political lobbying, copyright infringement, distribution of offensive or harassing statements, distributing or forwarding “junk mail”. (This list is not all inclusive).</a:t>
            </a:r>
          </a:p>
          <a:p>
            <a:r>
              <a:rPr lang="en-US" sz="2800" dirty="0"/>
              <a:t>Employees may not download internet programs, program updates, or inappropriate customizing of a computer beyond the needs of employee’s duties without permission from the supervisor.</a:t>
            </a:r>
          </a:p>
          <a:p>
            <a:r>
              <a:rPr lang="en-US" sz="2800" dirty="0"/>
              <a:t>Employees are expected to refrain from excessive storing or printing of personal information not authorized by the agency.</a:t>
            </a:r>
          </a:p>
          <a:p>
            <a:endParaRPr lang="en-US" dirty="0"/>
          </a:p>
        </p:txBody>
      </p:sp>
    </p:spTree>
    <p:extLst>
      <p:ext uri="{BB962C8B-B14F-4D97-AF65-F5344CB8AC3E}">
        <p14:creationId xmlns:p14="http://schemas.microsoft.com/office/powerpoint/2010/main" val="3258813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Retention &amp; Destruction of IT &amp; Records</a:t>
            </a:r>
          </a:p>
        </p:txBody>
      </p:sp>
      <p:sp>
        <p:nvSpPr>
          <p:cNvPr id="3" name="Content Placeholder 2"/>
          <p:cNvSpPr>
            <a:spLocks noGrp="1"/>
          </p:cNvSpPr>
          <p:nvPr>
            <p:ph idx="1"/>
          </p:nvPr>
        </p:nvSpPr>
        <p:spPr/>
        <p:txBody>
          <a:bodyPr/>
          <a:lstStyle/>
          <a:p>
            <a:r>
              <a:rPr lang="en-US" dirty="0"/>
              <a:t>Each program is responsible to create and follow a retention and destruction policy and procedure using the guidelines of their grant designees. If you need instruction on how to find your guidelines please contact Director of Business and Finance.</a:t>
            </a:r>
          </a:p>
        </p:txBody>
      </p:sp>
    </p:spTree>
    <p:extLst>
      <p:ext uri="{BB962C8B-B14F-4D97-AF65-F5344CB8AC3E}">
        <p14:creationId xmlns:p14="http://schemas.microsoft.com/office/powerpoint/2010/main" val="98994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0"/>
            <a:ext cx="348873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5268" y="2224216"/>
            <a:ext cx="348873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47302" y="2338928"/>
            <a:ext cx="3101008" cy="1508760"/>
          </a:xfrm>
        </p:spPr>
        <p:txBody>
          <a:bodyPr>
            <a:normAutofit/>
          </a:bodyPr>
          <a:lstStyle/>
          <a:p>
            <a:r>
              <a:rPr lang="en-US" sz="2500">
                <a:solidFill>
                  <a:schemeClr val="tx2"/>
                </a:solidFill>
              </a:rPr>
              <a:t>Policy Enforcement &amp; Disciplinary Action	</a:t>
            </a:r>
          </a:p>
        </p:txBody>
      </p:sp>
      <p:graphicFrame>
        <p:nvGraphicFramePr>
          <p:cNvPr id="7" name="Content Placeholder 2">
            <a:extLst>
              <a:ext uri="{FF2B5EF4-FFF2-40B4-BE49-F238E27FC236}">
                <a16:creationId xmlns:a16="http://schemas.microsoft.com/office/drawing/2014/main" id="{0A481271-2041-4530-95C2-583CE44BDEEF}"/>
              </a:ext>
            </a:extLst>
          </p:cNvPr>
          <p:cNvGraphicFramePr>
            <a:graphicFrameLocks noGrp="1"/>
          </p:cNvGraphicFramePr>
          <p:nvPr>
            <p:ph idx="1"/>
            <p:extLst>
              <p:ext uri="{D42A27DB-BD31-4B8C-83A1-F6EECF244321}">
                <p14:modId xmlns:p14="http://schemas.microsoft.com/office/powerpoint/2010/main" val="714100201"/>
              </p:ext>
            </p:extLst>
          </p:nvPr>
        </p:nvGraphicFramePr>
        <p:xfrm>
          <a:off x="723899" y="927809"/>
          <a:ext cx="4204745"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164240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DDF2C-479F-4DA2-BD97-C5490A3CB452}"/>
              </a:ext>
            </a:extLst>
          </p:cNvPr>
          <p:cNvSpPr>
            <a:spLocks noGrp="1"/>
          </p:cNvSpPr>
          <p:nvPr>
            <p:ph type="title"/>
          </p:nvPr>
        </p:nvSpPr>
        <p:spPr/>
        <p:txBody>
          <a:bodyPr/>
          <a:lstStyle/>
          <a:p>
            <a:r>
              <a:rPr lang="en-US" dirty="0"/>
              <a:t>Additional Security Guides</a:t>
            </a:r>
          </a:p>
        </p:txBody>
      </p:sp>
      <p:sp>
        <p:nvSpPr>
          <p:cNvPr id="3" name="Content Placeholder 2">
            <a:extLst>
              <a:ext uri="{FF2B5EF4-FFF2-40B4-BE49-F238E27FC236}">
                <a16:creationId xmlns:a16="http://schemas.microsoft.com/office/drawing/2014/main" id="{5FB132CA-9F32-4270-940B-C2E0ADC23CAC}"/>
              </a:ext>
            </a:extLst>
          </p:cNvPr>
          <p:cNvSpPr>
            <a:spLocks noGrp="1"/>
          </p:cNvSpPr>
          <p:nvPr>
            <p:ph idx="1"/>
          </p:nvPr>
        </p:nvSpPr>
        <p:spPr/>
        <p:txBody>
          <a:bodyPr/>
          <a:lstStyle/>
          <a:p>
            <a:r>
              <a:rPr lang="en-US" dirty="0"/>
              <a:t>Don’t open emails from unknown senders.</a:t>
            </a:r>
          </a:p>
          <a:p>
            <a:r>
              <a:rPr lang="en-US" dirty="0"/>
              <a:t>Don’t share personally identifiable information. (</a:t>
            </a:r>
            <a:r>
              <a:rPr lang="en-US" sz="1600" b="1" dirty="0"/>
              <a:t>Personally identifiable information</a:t>
            </a:r>
            <a:r>
              <a:rPr lang="en-US" sz="1600" dirty="0"/>
              <a:t>, or PII, is any data that could potentially be used to identify a particular person. Examples include a full name, Social Security number, driver's license number, bank account number, passport number, and email address.)</a:t>
            </a:r>
          </a:p>
          <a:p>
            <a:r>
              <a:rPr lang="en-US" dirty="0"/>
              <a:t>Don’t give your password to anyone!</a:t>
            </a:r>
          </a:p>
          <a:p>
            <a:r>
              <a:rPr lang="en-US" dirty="0"/>
              <a:t>Don’t download software to your device. (If software is needed, a designated party will handle it.)</a:t>
            </a:r>
          </a:p>
          <a:p>
            <a:pPr marL="0" indent="0">
              <a:buNone/>
            </a:pPr>
            <a:endParaRPr lang="en-US" dirty="0"/>
          </a:p>
        </p:txBody>
      </p:sp>
    </p:spTree>
    <p:extLst>
      <p:ext uri="{BB962C8B-B14F-4D97-AF65-F5344CB8AC3E}">
        <p14:creationId xmlns:p14="http://schemas.microsoft.com/office/powerpoint/2010/main" val="896498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1</TotalTime>
  <Words>729</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Corbel</vt:lpstr>
      <vt:lpstr>Wingdings</vt:lpstr>
      <vt:lpstr>Banded</vt:lpstr>
      <vt:lpstr>RVCDS Information Technology Guidelines</vt:lpstr>
      <vt:lpstr>Program Director Responsibilities</vt:lpstr>
      <vt:lpstr>Protection of Confidentiality</vt:lpstr>
      <vt:lpstr>Physical Security </vt:lpstr>
      <vt:lpstr>Physical Security Con’t</vt:lpstr>
      <vt:lpstr>Unacceptable Uses of IT</vt:lpstr>
      <vt:lpstr>Retention &amp; Destruction of IT &amp; Records</vt:lpstr>
      <vt:lpstr>Policy Enforcement &amp; Disciplinary Action </vt:lpstr>
      <vt:lpstr>Additional Security Guides</vt:lpstr>
      <vt:lpstr>Additional Security Guides</vt:lpstr>
      <vt:lpstr>Show me what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RVCDS Information Technology Guidelines</dc:title>
  <dc:creator>Joel Turley</dc:creator>
  <cp:lastModifiedBy> </cp:lastModifiedBy>
  <cp:revision>1</cp:revision>
  <dcterms:created xsi:type="dcterms:W3CDTF">2020-04-15T13:05:14Z</dcterms:created>
  <dcterms:modified xsi:type="dcterms:W3CDTF">2020-04-15T13:06:59Z</dcterms:modified>
</cp:coreProperties>
</file>