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33"/>
  </p:notesMasterIdLst>
  <p:handoutMasterIdLst>
    <p:handoutMasterId r:id="rId34"/>
  </p:handoutMasterIdLst>
  <p:sldIdLst>
    <p:sldId id="261" r:id="rId5"/>
    <p:sldId id="257" r:id="rId6"/>
    <p:sldId id="271" r:id="rId7"/>
    <p:sldId id="273" r:id="rId8"/>
    <p:sldId id="274" r:id="rId9"/>
    <p:sldId id="275" r:id="rId10"/>
    <p:sldId id="276" r:id="rId11"/>
    <p:sldId id="277" r:id="rId12"/>
    <p:sldId id="278" r:id="rId13"/>
    <p:sldId id="279" r:id="rId14"/>
    <p:sldId id="280" r:id="rId15"/>
    <p:sldId id="281" r:id="rId16"/>
    <p:sldId id="284" r:id="rId17"/>
    <p:sldId id="282" r:id="rId18"/>
    <p:sldId id="283" r:id="rId19"/>
    <p:sldId id="285" r:id="rId20"/>
    <p:sldId id="286" r:id="rId21"/>
    <p:sldId id="287" r:id="rId22"/>
    <p:sldId id="289" r:id="rId23"/>
    <p:sldId id="290" r:id="rId24"/>
    <p:sldId id="291" r:id="rId25"/>
    <p:sldId id="292" r:id="rId26"/>
    <p:sldId id="293" r:id="rId27"/>
    <p:sldId id="294" r:id="rId28"/>
    <p:sldId id="295" r:id="rId29"/>
    <p:sldId id="296" r:id="rId30"/>
    <p:sldId id="297" r:id="rId31"/>
    <p:sldId id="29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706" autoAdjust="0"/>
  </p:normalViewPr>
  <p:slideViewPr>
    <p:cSldViewPr snapToGrid="0">
      <p:cViewPr varScale="1">
        <p:scale>
          <a:sx n="114" d="100"/>
          <a:sy n="114" d="100"/>
        </p:scale>
        <p:origin x="474" y="12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Hunter" userId="e366affe-bf69-4a6a-834f-e596595a571a" providerId="ADAL" clId="{1E59D236-F60A-442E-A0F7-C3AE0014A905}"/>
    <pc:docChg chg="modSld">
      <pc:chgData name="Brooke Hunter" userId="e366affe-bf69-4a6a-834f-e596595a571a" providerId="ADAL" clId="{1E59D236-F60A-442E-A0F7-C3AE0014A905}" dt="2022-08-24T19:06:08.007" v="4" actId="6549"/>
      <pc:docMkLst>
        <pc:docMk/>
      </pc:docMkLst>
      <pc:sldChg chg="modSp mod">
        <pc:chgData name="Brooke Hunter" userId="e366affe-bf69-4a6a-834f-e596595a571a" providerId="ADAL" clId="{1E59D236-F60A-442E-A0F7-C3AE0014A905}" dt="2022-08-24T19:03:43.276" v="3" actId="20577"/>
        <pc:sldMkLst>
          <pc:docMk/>
          <pc:sldMk cId="106904919" sldId="261"/>
        </pc:sldMkLst>
        <pc:spChg chg="mod">
          <ac:chgData name="Brooke Hunter" userId="e366affe-bf69-4a6a-834f-e596595a571a" providerId="ADAL" clId="{1E59D236-F60A-442E-A0F7-C3AE0014A905}" dt="2022-08-24T19:03:43.276" v="3" actId="20577"/>
          <ac:spMkLst>
            <pc:docMk/>
            <pc:sldMk cId="106904919" sldId="261"/>
            <ac:spMk id="3" creationId="{00000000-0000-0000-0000-000000000000}"/>
          </ac:spMkLst>
        </pc:spChg>
      </pc:sldChg>
      <pc:sldChg chg="modSp mod">
        <pc:chgData name="Brooke Hunter" userId="e366affe-bf69-4a6a-834f-e596595a571a" providerId="ADAL" clId="{1E59D236-F60A-442E-A0F7-C3AE0014A905}" dt="2022-08-24T19:06:08.007" v="4" actId="6549"/>
        <pc:sldMkLst>
          <pc:docMk/>
          <pc:sldMk cId="2317059178" sldId="298"/>
        </pc:sldMkLst>
        <pc:spChg chg="mod">
          <ac:chgData name="Brooke Hunter" userId="e366affe-bf69-4a6a-834f-e596595a571a" providerId="ADAL" clId="{1E59D236-F60A-442E-A0F7-C3AE0014A905}" dt="2022-08-24T19:06:08.007" v="4" actId="6549"/>
          <ac:spMkLst>
            <pc:docMk/>
            <pc:sldMk cId="2317059178" sldId="298"/>
            <ac:spMk id="3" creationId="{6655E604-81AE-479E-8A85-DAA5ADBC72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4FB68-A732-4061-92F9-5C45B4D5A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66E1AA-B763-4156-BE62-F3A270DDDF3F}">
      <dgm:prSet custT="1"/>
      <dgm:spPr>
        <a:solidFill>
          <a:schemeClr val="accent1">
            <a:lumMod val="75000"/>
          </a:schemeClr>
        </a:solidFill>
      </dgm:spPr>
      <dgm:t>
        <a:bodyPr/>
        <a:lstStyle/>
        <a:p>
          <a:pPr algn="ctr"/>
          <a:r>
            <a:rPr lang="en-US" sz="3300" b="1" u="sng" dirty="0"/>
            <a:t>Purpose of Travel </a:t>
          </a:r>
          <a:br>
            <a:rPr lang="en-US" sz="3300" dirty="0"/>
          </a:br>
          <a:r>
            <a:rPr lang="en-US" sz="2400" dirty="0" err="1"/>
            <a:t>Travel</a:t>
          </a:r>
          <a:r>
            <a:rPr lang="en-US" sz="2400" dirty="0"/>
            <a:t> Policy Procedure section 11</a:t>
          </a:r>
        </a:p>
      </dgm:t>
    </dgm:pt>
    <dgm:pt modelId="{D4740AAF-2FB9-4011-8695-D613FCDD6A2F}" type="parTrans" cxnId="{D3209879-C1EF-4B22-B682-76A3316B6360}">
      <dgm:prSet/>
      <dgm:spPr/>
      <dgm:t>
        <a:bodyPr/>
        <a:lstStyle/>
        <a:p>
          <a:endParaRPr lang="en-US"/>
        </a:p>
      </dgm:t>
    </dgm:pt>
    <dgm:pt modelId="{640762A5-2D72-4C9F-B063-5C7E6E551C4B}" type="sibTrans" cxnId="{D3209879-C1EF-4B22-B682-76A3316B6360}">
      <dgm:prSet/>
      <dgm:spPr/>
      <dgm:t>
        <a:bodyPr/>
        <a:lstStyle/>
        <a:p>
          <a:endParaRPr lang="en-US"/>
        </a:p>
      </dgm:t>
    </dgm:pt>
    <dgm:pt modelId="{D2190B61-2DA3-4D62-84DD-CA83CA999F42}" type="pres">
      <dgm:prSet presAssocID="{5D64FB68-A732-4061-92F9-5C45B4D5A7B4}" presName="linear" presStyleCnt="0">
        <dgm:presLayoutVars>
          <dgm:animLvl val="lvl"/>
          <dgm:resizeHandles val="exact"/>
        </dgm:presLayoutVars>
      </dgm:prSet>
      <dgm:spPr/>
    </dgm:pt>
    <dgm:pt modelId="{152CAC33-4723-4252-A749-8226C6ED81DA}" type="pres">
      <dgm:prSet presAssocID="{7966E1AA-B763-4156-BE62-F3A270DDDF3F}" presName="parentText" presStyleLbl="node1" presStyleIdx="0" presStyleCnt="1" custLinFactNeighborY="-2621">
        <dgm:presLayoutVars>
          <dgm:chMax val="0"/>
          <dgm:bulletEnabled val="1"/>
        </dgm:presLayoutVars>
      </dgm:prSet>
      <dgm:spPr/>
    </dgm:pt>
  </dgm:ptLst>
  <dgm:cxnLst>
    <dgm:cxn modelId="{E12B660B-9EB2-4188-ACB3-BD6FADFEFAC3}" type="presOf" srcId="{5D64FB68-A732-4061-92F9-5C45B4D5A7B4}" destId="{D2190B61-2DA3-4D62-84DD-CA83CA999F42}" srcOrd="0" destOrd="0" presId="urn:microsoft.com/office/officeart/2005/8/layout/vList2"/>
    <dgm:cxn modelId="{DCB9824D-6142-46D2-8FA6-9A138973979F}" type="presOf" srcId="{7966E1AA-B763-4156-BE62-F3A270DDDF3F}" destId="{152CAC33-4723-4252-A749-8226C6ED81DA}" srcOrd="0" destOrd="0" presId="urn:microsoft.com/office/officeart/2005/8/layout/vList2"/>
    <dgm:cxn modelId="{D3209879-C1EF-4B22-B682-76A3316B6360}" srcId="{5D64FB68-A732-4061-92F9-5C45B4D5A7B4}" destId="{7966E1AA-B763-4156-BE62-F3A270DDDF3F}" srcOrd="0" destOrd="0" parTransId="{D4740AAF-2FB9-4011-8695-D613FCDD6A2F}" sibTransId="{640762A5-2D72-4C9F-B063-5C7E6E551C4B}"/>
    <dgm:cxn modelId="{3505A002-094B-48C2-BCB5-DD5898AA7A81}" type="presParOf" srcId="{D2190B61-2DA3-4D62-84DD-CA83CA999F42}" destId="{152CAC33-4723-4252-A749-8226C6ED81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5017DD-A1EF-40B9-9F4C-546A63E6D14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3B6014CC-0C74-4C47-8448-D70FCC9E8BA2}">
      <dgm:prSet phldrT="[Text]" custT="1"/>
      <dgm:spPr>
        <a:solidFill>
          <a:schemeClr val="accent1">
            <a:lumMod val="75000"/>
          </a:schemeClr>
        </a:solidFill>
        <a:ln>
          <a:solidFill>
            <a:schemeClr val="accent1">
              <a:lumMod val="75000"/>
            </a:schemeClr>
          </a:solidFill>
        </a:ln>
      </dgm:spPr>
      <dgm:t>
        <a:bodyPr/>
        <a:lstStyle/>
        <a:p>
          <a:r>
            <a:rPr lang="en-US" sz="2800" b="1" dirty="0"/>
            <a:t>Commercial Airlines</a:t>
          </a:r>
        </a:p>
      </dgm:t>
    </dgm:pt>
    <dgm:pt modelId="{E50D9ABF-10A9-4195-A1F9-8157A5F6476F}" type="parTrans" cxnId="{8BC7CD79-8001-47B7-9AC1-AD9A82F12CB2}">
      <dgm:prSet/>
      <dgm:spPr/>
      <dgm:t>
        <a:bodyPr/>
        <a:lstStyle/>
        <a:p>
          <a:endParaRPr lang="en-US"/>
        </a:p>
      </dgm:t>
    </dgm:pt>
    <dgm:pt modelId="{418F1FED-EDC3-4163-8ACF-84D2CD5ED329}" type="sibTrans" cxnId="{8BC7CD79-8001-47B7-9AC1-AD9A82F12CB2}">
      <dgm:prSet/>
      <dgm:spPr/>
      <dgm:t>
        <a:bodyPr/>
        <a:lstStyle/>
        <a:p>
          <a:endParaRPr lang="en-US"/>
        </a:p>
      </dgm:t>
    </dgm:pt>
    <dgm:pt modelId="{8E7C6274-E816-4AF1-8153-E139BA6668A8}">
      <dgm:prSet phldrT="[Text]"/>
      <dgm:spPr>
        <a:solidFill>
          <a:schemeClr val="bg1">
            <a:lumMod val="85000"/>
            <a:alpha val="90000"/>
          </a:schemeClr>
        </a:solidFill>
      </dgm:spPr>
      <dgm:t>
        <a:bodyPr/>
        <a:lstStyle/>
        <a:p>
          <a:r>
            <a:rPr lang="en-US" dirty="0"/>
            <a:t>Most cost-effective airline &amp; fare via most direct route</a:t>
          </a:r>
        </a:p>
      </dgm:t>
    </dgm:pt>
    <dgm:pt modelId="{F17C6E5B-BD4E-427E-BE67-9E505283C299}" type="parTrans" cxnId="{551FDA4C-F542-47FA-8489-FFA13208BE56}">
      <dgm:prSet/>
      <dgm:spPr/>
      <dgm:t>
        <a:bodyPr/>
        <a:lstStyle/>
        <a:p>
          <a:endParaRPr lang="en-US"/>
        </a:p>
      </dgm:t>
    </dgm:pt>
    <dgm:pt modelId="{A61D2BA4-7D4F-4DFF-BABF-E23918BF15B1}" type="sibTrans" cxnId="{551FDA4C-F542-47FA-8489-FFA13208BE56}">
      <dgm:prSet/>
      <dgm:spPr/>
      <dgm:t>
        <a:bodyPr/>
        <a:lstStyle/>
        <a:p>
          <a:endParaRPr lang="en-US"/>
        </a:p>
      </dgm:t>
    </dgm:pt>
    <dgm:pt modelId="{21D5CC93-E7B5-4B38-A8B6-6132FA27A2FE}">
      <dgm:prSet phldrT="[Text]" custT="1"/>
      <dgm:spPr>
        <a:solidFill>
          <a:schemeClr val="accent1">
            <a:lumMod val="75000"/>
          </a:schemeClr>
        </a:solidFill>
        <a:ln>
          <a:solidFill>
            <a:schemeClr val="accent1">
              <a:lumMod val="75000"/>
            </a:schemeClr>
          </a:solidFill>
        </a:ln>
      </dgm:spPr>
      <dgm:t>
        <a:bodyPr/>
        <a:lstStyle/>
        <a:p>
          <a:r>
            <a:rPr lang="en-US" sz="2800" b="1" dirty="0"/>
            <a:t>Baggage Fees</a:t>
          </a:r>
        </a:p>
      </dgm:t>
    </dgm:pt>
    <dgm:pt modelId="{0D3F38DF-6203-4FFB-AF10-08BA58471D52}" type="parTrans" cxnId="{3FF50DA6-4A2F-48BB-B5AB-4A1CB4AD965F}">
      <dgm:prSet/>
      <dgm:spPr/>
      <dgm:t>
        <a:bodyPr/>
        <a:lstStyle/>
        <a:p>
          <a:endParaRPr lang="en-US"/>
        </a:p>
      </dgm:t>
    </dgm:pt>
    <dgm:pt modelId="{7226F63B-5605-4FEC-9031-F22ACD695379}" type="sibTrans" cxnId="{3FF50DA6-4A2F-48BB-B5AB-4A1CB4AD965F}">
      <dgm:prSet/>
      <dgm:spPr/>
      <dgm:t>
        <a:bodyPr/>
        <a:lstStyle/>
        <a:p>
          <a:endParaRPr lang="en-US"/>
        </a:p>
      </dgm:t>
    </dgm:pt>
    <dgm:pt modelId="{E94F8EB7-3536-4A72-924E-730F0C962630}">
      <dgm:prSet phldrT="[Text]"/>
      <dgm:spPr>
        <a:solidFill>
          <a:schemeClr val="bg1">
            <a:lumMod val="85000"/>
            <a:alpha val="90000"/>
          </a:schemeClr>
        </a:solidFill>
      </dgm:spPr>
      <dgm:t>
        <a:bodyPr/>
        <a:lstStyle/>
        <a:p>
          <a:r>
            <a:rPr lang="en-US" dirty="0"/>
            <a:t>RVCDS will pay for baggage fee at the time of booking airfare if requested by traveler</a:t>
          </a:r>
        </a:p>
      </dgm:t>
    </dgm:pt>
    <dgm:pt modelId="{08708833-3D63-485E-B88D-000D4563E802}" type="parTrans" cxnId="{807CFB95-49D4-4498-95EC-A3CB6DEFD3CF}">
      <dgm:prSet/>
      <dgm:spPr/>
      <dgm:t>
        <a:bodyPr/>
        <a:lstStyle/>
        <a:p>
          <a:endParaRPr lang="en-US"/>
        </a:p>
      </dgm:t>
    </dgm:pt>
    <dgm:pt modelId="{6152F5BB-7EED-480C-ABB6-7B13E824164F}" type="sibTrans" cxnId="{807CFB95-49D4-4498-95EC-A3CB6DEFD3CF}">
      <dgm:prSet/>
      <dgm:spPr/>
      <dgm:t>
        <a:bodyPr/>
        <a:lstStyle/>
        <a:p>
          <a:endParaRPr lang="en-US"/>
        </a:p>
      </dgm:t>
    </dgm:pt>
    <dgm:pt modelId="{CB4E795D-BE5E-4B20-B7B0-FC64C056C675}">
      <dgm:prSet phldrT="[Text]"/>
      <dgm:spPr>
        <a:solidFill>
          <a:schemeClr val="bg1">
            <a:lumMod val="85000"/>
            <a:alpha val="90000"/>
          </a:schemeClr>
        </a:solidFill>
      </dgm:spPr>
      <dgm:t>
        <a:bodyPr/>
        <a:lstStyle/>
        <a:p>
          <a:r>
            <a:rPr lang="en-US" dirty="0"/>
            <a:t>Coach or economy ticket</a:t>
          </a:r>
        </a:p>
      </dgm:t>
    </dgm:pt>
    <dgm:pt modelId="{42D95BE4-E49F-4964-9834-CADE45A905A2}" type="parTrans" cxnId="{B87BEA0E-9010-401A-8256-710F92418FE2}">
      <dgm:prSet/>
      <dgm:spPr/>
      <dgm:t>
        <a:bodyPr/>
        <a:lstStyle/>
        <a:p>
          <a:endParaRPr lang="en-US"/>
        </a:p>
      </dgm:t>
    </dgm:pt>
    <dgm:pt modelId="{D5C784D2-33CC-48DD-8292-51BD8C6123AC}" type="sibTrans" cxnId="{B87BEA0E-9010-401A-8256-710F92418FE2}">
      <dgm:prSet/>
      <dgm:spPr/>
      <dgm:t>
        <a:bodyPr/>
        <a:lstStyle/>
        <a:p>
          <a:endParaRPr lang="en-US"/>
        </a:p>
      </dgm:t>
    </dgm:pt>
    <dgm:pt modelId="{30E5262F-F4FC-4137-B97C-3F1BED24490D}">
      <dgm:prSet phldrT="[Text]"/>
      <dgm:spPr>
        <a:solidFill>
          <a:schemeClr val="bg1">
            <a:lumMod val="85000"/>
            <a:alpha val="90000"/>
          </a:schemeClr>
        </a:solidFill>
      </dgm:spPr>
      <dgm:t>
        <a:bodyPr/>
        <a:lstStyle/>
        <a:p>
          <a:r>
            <a:rPr lang="en-US" dirty="0"/>
            <a:t>Book at least 30 days ahead</a:t>
          </a:r>
        </a:p>
      </dgm:t>
    </dgm:pt>
    <dgm:pt modelId="{DC1AE2DD-33E9-4844-8A8F-F3B38FE6BDAA}" type="parTrans" cxnId="{4E560A98-D7F4-42AF-91FC-4B5344267346}">
      <dgm:prSet/>
      <dgm:spPr/>
      <dgm:t>
        <a:bodyPr/>
        <a:lstStyle/>
        <a:p>
          <a:endParaRPr lang="en-US"/>
        </a:p>
      </dgm:t>
    </dgm:pt>
    <dgm:pt modelId="{0534793F-7789-428A-9B41-E98259C62DBC}" type="sibTrans" cxnId="{4E560A98-D7F4-42AF-91FC-4B5344267346}">
      <dgm:prSet/>
      <dgm:spPr/>
      <dgm:t>
        <a:bodyPr/>
        <a:lstStyle/>
        <a:p>
          <a:endParaRPr lang="en-US"/>
        </a:p>
      </dgm:t>
    </dgm:pt>
    <dgm:pt modelId="{89628708-BC51-4591-9711-8FB2F994C6C0}">
      <dgm:prSet phldrT="[Text]"/>
      <dgm:spPr>
        <a:solidFill>
          <a:schemeClr val="bg1">
            <a:lumMod val="85000"/>
            <a:alpha val="90000"/>
          </a:schemeClr>
        </a:solidFill>
      </dgm:spPr>
      <dgm:t>
        <a:bodyPr/>
        <a:lstStyle/>
        <a:p>
          <a:r>
            <a:rPr lang="en-US" dirty="0"/>
            <a:t>Frequent flyer points retained by traveler</a:t>
          </a:r>
        </a:p>
      </dgm:t>
    </dgm:pt>
    <dgm:pt modelId="{0E6B15D8-4DC3-4F48-B813-E814F994EFEA}" type="parTrans" cxnId="{9DD61FBE-498F-4642-9525-010CBF968C0E}">
      <dgm:prSet/>
      <dgm:spPr/>
      <dgm:t>
        <a:bodyPr/>
        <a:lstStyle/>
        <a:p>
          <a:endParaRPr lang="en-US"/>
        </a:p>
      </dgm:t>
    </dgm:pt>
    <dgm:pt modelId="{82A0A8FD-92CA-47E5-98A8-1847D34FA0D8}" type="sibTrans" cxnId="{9DD61FBE-498F-4642-9525-010CBF968C0E}">
      <dgm:prSet/>
      <dgm:spPr/>
      <dgm:t>
        <a:bodyPr/>
        <a:lstStyle/>
        <a:p>
          <a:endParaRPr lang="en-US"/>
        </a:p>
      </dgm:t>
    </dgm:pt>
    <dgm:pt modelId="{092A8180-C19A-4B3F-8A04-C428F6A5C5E7}">
      <dgm:prSet phldrT="[Text]"/>
      <dgm:spPr>
        <a:solidFill>
          <a:schemeClr val="bg1">
            <a:lumMod val="85000"/>
            <a:alpha val="90000"/>
          </a:schemeClr>
        </a:solidFill>
      </dgm:spPr>
      <dgm:t>
        <a:bodyPr/>
        <a:lstStyle/>
        <a:p>
          <a:r>
            <a:rPr lang="en-US" dirty="0"/>
            <a:t>Traveler can choose to pay and submit for reimbursement</a:t>
          </a:r>
        </a:p>
      </dgm:t>
    </dgm:pt>
    <dgm:pt modelId="{FBD9CD3F-EB6E-4F33-906B-1AD1934E2EAF}" type="parTrans" cxnId="{79ABB1CD-1F85-4B74-81B5-F1642E337080}">
      <dgm:prSet/>
      <dgm:spPr/>
      <dgm:t>
        <a:bodyPr/>
        <a:lstStyle/>
        <a:p>
          <a:endParaRPr lang="en-US"/>
        </a:p>
      </dgm:t>
    </dgm:pt>
    <dgm:pt modelId="{6172C7B7-1FAE-4942-B3C0-89FB048E6689}" type="sibTrans" cxnId="{79ABB1CD-1F85-4B74-81B5-F1642E337080}">
      <dgm:prSet/>
      <dgm:spPr/>
      <dgm:t>
        <a:bodyPr/>
        <a:lstStyle/>
        <a:p>
          <a:endParaRPr lang="en-US"/>
        </a:p>
      </dgm:t>
    </dgm:pt>
    <dgm:pt modelId="{C5B84C19-CD04-4BE1-AE1F-25D198FE91D0}">
      <dgm:prSet phldrT="[Text]"/>
      <dgm:spPr>
        <a:solidFill>
          <a:schemeClr val="bg1">
            <a:lumMod val="85000"/>
            <a:alpha val="90000"/>
          </a:schemeClr>
        </a:solidFill>
      </dgm:spPr>
      <dgm:t>
        <a:bodyPr/>
        <a:lstStyle/>
        <a:p>
          <a:r>
            <a:rPr lang="en-US" dirty="0"/>
            <a:t>Prohibited from doing anything to increase cost of airfare unless legitimate reason for increase</a:t>
          </a:r>
        </a:p>
      </dgm:t>
    </dgm:pt>
    <dgm:pt modelId="{D3EB451D-97E6-4F7B-AF5C-5C96D3A9E189}" type="parTrans" cxnId="{09AF92B6-D229-4A2B-B77F-2A432CD22E9C}">
      <dgm:prSet/>
      <dgm:spPr/>
      <dgm:t>
        <a:bodyPr/>
        <a:lstStyle/>
        <a:p>
          <a:endParaRPr lang="en-US"/>
        </a:p>
      </dgm:t>
    </dgm:pt>
    <dgm:pt modelId="{D0D6A5A0-9435-42BC-8651-7D4FFEDA917E}" type="sibTrans" cxnId="{09AF92B6-D229-4A2B-B77F-2A432CD22E9C}">
      <dgm:prSet/>
      <dgm:spPr/>
      <dgm:t>
        <a:bodyPr/>
        <a:lstStyle/>
        <a:p>
          <a:endParaRPr lang="en-US"/>
        </a:p>
      </dgm:t>
    </dgm:pt>
    <dgm:pt modelId="{C5A05E59-392D-41A6-B228-3F78877BD8C7}" type="pres">
      <dgm:prSet presAssocID="{595017DD-A1EF-40B9-9F4C-546A63E6D144}" presName="Name0" presStyleCnt="0">
        <dgm:presLayoutVars>
          <dgm:dir/>
          <dgm:animLvl val="lvl"/>
          <dgm:resizeHandles val="exact"/>
        </dgm:presLayoutVars>
      </dgm:prSet>
      <dgm:spPr/>
    </dgm:pt>
    <dgm:pt modelId="{C13B729E-5633-48B9-A34D-D01B798EFA46}" type="pres">
      <dgm:prSet presAssocID="{3B6014CC-0C74-4C47-8448-D70FCC9E8BA2}" presName="composite" presStyleCnt="0"/>
      <dgm:spPr/>
    </dgm:pt>
    <dgm:pt modelId="{75CF23F9-5A91-409F-BEF1-BD9DCC60A544}" type="pres">
      <dgm:prSet presAssocID="{3B6014CC-0C74-4C47-8448-D70FCC9E8BA2}" presName="parTx" presStyleLbl="alignNode1" presStyleIdx="0" presStyleCnt="2" custLinFactNeighborX="-1" custLinFactNeighborY="6940">
        <dgm:presLayoutVars>
          <dgm:chMax val="0"/>
          <dgm:chPref val="0"/>
          <dgm:bulletEnabled val="1"/>
        </dgm:presLayoutVars>
      </dgm:prSet>
      <dgm:spPr/>
    </dgm:pt>
    <dgm:pt modelId="{06137B72-B4B0-42BF-9E26-B7E37D2C8754}" type="pres">
      <dgm:prSet presAssocID="{3B6014CC-0C74-4C47-8448-D70FCC9E8BA2}" presName="desTx" presStyleLbl="alignAccFollowNode1" presStyleIdx="0" presStyleCnt="2">
        <dgm:presLayoutVars>
          <dgm:bulletEnabled val="1"/>
        </dgm:presLayoutVars>
      </dgm:prSet>
      <dgm:spPr/>
    </dgm:pt>
    <dgm:pt modelId="{25D76E25-D650-42F0-8E1E-0F3001147201}" type="pres">
      <dgm:prSet presAssocID="{418F1FED-EDC3-4163-8ACF-84D2CD5ED329}" presName="space" presStyleCnt="0"/>
      <dgm:spPr/>
    </dgm:pt>
    <dgm:pt modelId="{B74CD7C2-E039-4B81-BAF7-7E484051D1F1}" type="pres">
      <dgm:prSet presAssocID="{21D5CC93-E7B5-4B38-A8B6-6132FA27A2FE}" presName="composite" presStyleCnt="0"/>
      <dgm:spPr/>
    </dgm:pt>
    <dgm:pt modelId="{1BB69024-76F1-43B9-B39F-8FCC253CDB14}" type="pres">
      <dgm:prSet presAssocID="{21D5CC93-E7B5-4B38-A8B6-6132FA27A2FE}" presName="parTx" presStyleLbl="alignNode1" presStyleIdx="1" presStyleCnt="2" custLinFactNeighborY="603">
        <dgm:presLayoutVars>
          <dgm:chMax val="0"/>
          <dgm:chPref val="0"/>
          <dgm:bulletEnabled val="1"/>
        </dgm:presLayoutVars>
      </dgm:prSet>
      <dgm:spPr/>
    </dgm:pt>
    <dgm:pt modelId="{8FE8A656-AEDF-45D5-BB90-60E2CCDD3350}" type="pres">
      <dgm:prSet presAssocID="{21D5CC93-E7B5-4B38-A8B6-6132FA27A2FE}" presName="desTx" presStyleLbl="alignAccFollowNode1" presStyleIdx="1" presStyleCnt="2">
        <dgm:presLayoutVars>
          <dgm:bulletEnabled val="1"/>
        </dgm:presLayoutVars>
      </dgm:prSet>
      <dgm:spPr/>
    </dgm:pt>
  </dgm:ptLst>
  <dgm:cxnLst>
    <dgm:cxn modelId="{B87BEA0E-9010-401A-8256-710F92418FE2}" srcId="{3B6014CC-0C74-4C47-8448-D70FCC9E8BA2}" destId="{CB4E795D-BE5E-4B20-B7B0-FC64C056C675}" srcOrd="1" destOrd="0" parTransId="{42D95BE4-E49F-4964-9834-CADE45A905A2}" sibTransId="{D5C784D2-33CC-48DD-8292-51BD8C6123AC}"/>
    <dgm:cxn modelId="{B411A732-50CD-4E6F-8B97-37177873BA6A}" type="presOf" srcId="{21D5CC93-E7B5-4B38-A8B6-6132FA27A2FE}" destId="{1BB69024-76F1-43B9-B39F-8FCC253CDB14}" srcOrd="0" destOrd="0" presId="urn:microsoft.com/office/officeart/2005/8/layout/hList1"/>
    <dgm:cxn modelId="{A290323D-9419-4301-9648-7CC4B90C4FD8}" type="presOf" srcId="{092A8180-C19A-4B3F-8A04-C428F6A5C5E7}" destId="{8FE8A656-AEDF-45D5-BB90-60E2CCDD3350}" srcOrd="0" destOrd="1" presId="urn:microsoft.com/office/officeart/2005/8/layout/hList1"/>
    <dgm:cxn modelId="{2E869F65-B9A6-458D-BC04-DA9C681B7815}" type="presOf" srcId="{CB4E795D-BE5E-4B20-B7B0-FC64C056C675}" destId="{06137B72-B4B0-42BF-9E26-B7E37D2C8754}" srcOrd="0" destOrd="1" presId="urn:microsoft.com/office/officeart/2005/8/layout/hList1"/>
    <dgm:cxn modelId="{9743D86A-6DA8-4211-A87A-A674C7B8456F}" type="presOf" srcId="{E94F8EB7-3536-4A72-924E-730F0C962630}" destId="{8FE8A656-AEDF-45D5-BB90-60E2CCDD3350}" srcOrd="0" destOrd="0" presId="urn:microsoft.com/office/officeart/2005/8/layout/hList1"/>
    <dgm:cxn modelId="{551FDA4C-F542-47FA-8489-FFA13208BE56}" srcId="{3B6014CC-0C74-4C47-8448-D70FCC9E8BA2}" destId="{8E7C6274-E816-4AF1-8153-E139BA6668A8}" srcOrd="0" destOrd="0" parTransId="{F17C6E5B-BD4E-427E-BE67-9E505283C299}" sibTransId="{A61D2BA4-7D4F-4DFF-BABF-E23918BF15B1}"/>
    <dgm:cxn modelId="{8BC7CD79-8001-47B7-9AC1-AD9A82F12CB2}" srcId="{595017DD-A1EF-40B9-9F4C-546A63E6D144}" destId="{3B6014CC-0C74-4C47-8448-D70FCC9E8BA2}" srcOrd="0" destOrd="0" parTransId="{E50D9ABF-10A9-4195-A1F9-8157A5F6476F}" sibTransId="{418F1FED-EDC3-4163-8ACF-84D2CD5ED329}"/>
    <dgm:cxn modelId="{6CE3257E-762F-4C64-B412-83D07147682C}" type="presOf" srcId="{8E7C6274-E816-4AF1-8153-E139BA6668A8}" destId="{06137B72-B4B0-42BF-9E26-B7E37D2C8754}" srcOrd="0" destOrd="0" presId="urn:microsoft.com/office/officeart/2005/8/layout/hList1"/>
    <dgm:cxn modelId="{807CFB95-49D4-4498-95EC-A3CB6DEFD3CF}" srcId="{21D5CC93-E7B5-4B38-A8B6-6132FA27A2FE}" destId="{E94F8EB7-3536-4A72-924E-730F0C962630}" srcOrd="0" destOrd="0" parTransId="{08708833-3D63-485E-B88D-000D4563E802}" sibTransId="{6152F5BB-7EED-480C-ABB6-7B13E824164F}"/>
    <dgm:cxn modelId="{4E560A98-D7F4-42AF-91FC-4B5344267346}" srcId="{3B6014CC-0C74-4C47-8448-D70FCC9E8BA2}" destId="{30E5262F-F4FC-4137-B97C-3F1BED24490D}" srcOrd="2" destOrd="0" parTransId="{DC1AE2DD-33E9-4844-8A8F-F3B38FE6BDAA}" sibTransId="{0534793F-7789-428A-9B41-E98259C62DBC}"/>
    <dgm:cxn modelId="{3FF50DA6-4A2F-48BB-B5AB-4A1CB4AD965F}" srcId="{595017DD-A1EF-40B9-9F4C-546A63E6D144}" destId="{21D5CC93-E7B5-4B38-A8B6-6132FA27A2FE}" srcOrd="1" destOrd="0" parTransId="{0D3F38DF-6203-4FFB-AF10-08BA58471D52}" sibTransId="{7226F63B-5605-4FEC-9031-F22ACD695379}"/>
    <dgm:cxn modelId="{DFB937A8-8298-440F-8D54-14C9F575F31E}" type="presOf" srcId="{595017DD-A1EF-40B9-9F4C-546A63E6D144}" destId="{C5A05E59-392D-41A6-B228-3F78877BD8C7}" srcOrd="0" destOrd="0" presId="urn:microsoft.com/office/officeart/2005/8/layout/hList1"/>
    <dgm:cxn modelId="{9C2E33AC-7BB8-4E1B-A6EF-97C7E9311F81}" type="presOf" srcId="{3B6014CC-0C74-4C47-8448-D70FCC9E8BA2}" destId="{75CF23F9-5A91-409F-BEF1-BD9DCC60A544}" srcOrd="0" destOrd="0" presId="urn:microsoft.com/office/officeart/2005/8/layout/hList1"/>
    <dgm:cxn modelId="{C6CDFEB4-1845-4FE6-9263-957702CADAF1}" type="presOf" srcId="{C5B84C19-CD04-4BE1-AE1F-25D198FE91D0}" destId="{06137B72-B4B0-42BF-9E26-B7E37D2C8754}" srcOrd="0" destOrd="4" presId="urn:microsoft.com/office/officeart/2005/8/layout/hList1"/>
    <dgm:cxn modelId="{09AF92B6-D229-4A2B-B77F-2A432CD22E9C}" srcId="{3B6014CC-0C74-4C47-8448-D70FCC9E8BA2}" destId="{C5B84C19-CD04-4BE1-AE1F-25D198FE91D0}" srcOrd="4" destOrd="0" parTransId="{D3EB451D-97E6-4F7B-AF5C-5C96D3A9E189}" sibTransId="{D0D6A5A0-9435-42BC-8651-7D4FFEDA917E}"/>
    <dgm:cxn modelId="{0F8B17BA-2AD7-4E73-9C52-258B0B74AF7A}" type="presOf" srcId="{89628708-BC51-4591-9711-8FB2F994C6C0}" destId="{06137B72-B4B0-42BF-9E26-B7E37D2C8754}" srcOrd="0" destOrd="3" presId="urn:microsoft.com/office/officeart/2005/8/layout/hList1"/>
    <dgm:cxn modelId="{9DD61FBE-498F-4642-9525-010CBF968C0E}" srcId="{3B6014CC-0C74-4C47-8448-D70FCC9E8BA2}" destId="{89628708-BC51-4591-9711-8FB2F994C6C0}" srcOrd="3" destOrd="0" parTransId="{0E6B15D8-4DC3-4F48-B813-E814F994EFEA}" sibTransId="{82A0A8FD-92CA-47E5-98A8-1847D34FA0D8}"/>
    <dgm:cxn modelId="{79ABB1CD-1F85-4B74-81B5-F1642E337080}" srcId="{21D5CC93-E7B5-4B38-A8B6-6132FA27A2FE}" destId="{092A8180-C19A-4B3F-8A04-C428F6A5C5E7}" srcOrd="1" destOrd="0" parTransId="{FBD9CD3F-EB6E-4F33-906B-1AD1934E2EAF}" sibTransId="{6172C7B7-1FAE-4942-B3C0-89FB048E6689}"/>
    <dgm:cxn modelId="{404179E8-4FB7-4E92-A8B7-D639472FDAA2}" type="presOf" srcId="{30E5262F-F4FC-4137-B97C-3F1BED24490D}" destId="{06137B72-B4B0-42BF-9E26-B7E37D2C8754}" srcOrd="0" destOrd="2" presId="urn:microsoft.com/office/officeart/2005/8/layout/hList1"/>
    <dgm:cxn modelId="{8F333E8A-5373-4A9D-BC0B-6BA1F1C705CA}" type="presParOf" srcId="{C5A05E59-392D-41A6-B228-3F78877BD8C7}" destId="{C13B729E-5633-48B9-A34D-D01B798EFA46}" srcOrd="0" destOrd="0" presId="urn:microsoft.com/office/officeart/2005/8/layout/hList1"/>
    <dgm:cxn modelId="{F4C0CD08-7414-4B00-8FE8-0E4AB3015274}" type="presParOf" srcId="{C13B729E-5633-48B9-A34D-D01B798EFA46}" destId="{75CF23F9-5A91-409F-BEF1-BD9DCC60A544}" srcOrd="0" destOrd="0" presId="urn:microsoft.com/office/officeart/2005/8/layout/hList1"/>
    <dgm:cxn modelId="{6382C0C5-F83D-43E8-B15E-0E5871D8F364}" type="presParOf" srcId="{C13B729E-5633-48B9-A34D-D01B798EFA46}" destId="{06137B72-B4B0-42BF-9E26-B7E37D2C8754}" srcOrd="1" destOrd="0" presId="urn:microsoft.com/office/officeart/2005/8/layout/hList1"/>
    <dgm:cxn modelId="{8F969381-46FF-4237-AC7F-1BD9FB9EBA9A}" type="presParOf" srcId="{C5A05E59-392D-41A6-B228-3F78877BD8C7}" destId="{25D76E25-D650-42F0-8E1E-0F3001147201}" srcOrd="1" destOrd="0" presId="urn:microsoft.com/office/officeart/2005/8/layout/hList1"/>
    <dgm:cxn modelId="{46881A75-F5DA-4525-9D82-CBAB863D10F4}" type="presParOf" srcId="{C5A05E59-392D-41A6-B228-3F78877BD8C7}" destId="{B74CD7C2-E039-4B81-BAF7-7E484051D1F1}" srcOrd="2" destOrd="0" presId="urn:microsoft.com/office/officeart/2005/8/layout/hList1"/>
    <dgm:cxn modelId="{018A90EC-1643-4A5D-A849-DB6E8268F419}" type="presParOf" srcId="{B74CD7C2-E039-4B81-BAF7-7E484051D1F1}" destId="{1BB69024-76F1-43B9-B39F-8FCC253CDB14}" srcOrd="0" destOrd="0" presId="urn:microsoft.com/office/officeart/2005/8/layout/hList1"/>
    <dgm:cxn modelId="{870BE2DD-63D0-4F9F-96AA-A4F7CA7B0085}" type="presParOf" srcId="{B74CD7C2-E039-4B81-BAF7-7E484051D1F1}" destId="{8FE8A656-AEDF-45D5-BB90-60E2CCDD335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5017DD-A1EF-40B9-9F4C-546A63E6D14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3B6014CC-0C74-4C47-8448-D70FCC9E8BA2}">
      <dgm:prSet phldrT="[Text]" custT="1"/>
      <dgm:spPr>
        <a:solidFill>
          <a:schemeClr val="accent1">
            <a:lumMod val="75000"/>
          </a:schemeClr>
        </a:solidFill>
        <a:ln>
          <a:solidFill>
            <a:schemeClr val="accent1">
              <a:lumMod val="75000"/>
            </a:schemeClr>
          </a:solidFill>
        </a:ln>
      </dgm:spPr>
      <dgm:t>
        <a:bodyPr/>
        <a:lstStyle/>
        <a:p>
          <a:r>
            <a:rPr lang="en-US" sz="2400" b="1" dirty="0"/>
            <a:t>Lodging Facility </a:t>
          </a:r>
        </a:p>
      </dgm:t>
    </dgm:pt>
    <dgm:pt modelId="{E50D9ABF-10A9-4195-A1F9-8157A5F6476F}" type="parTrans" cxnId="{8BC7CD79-8001-47B7-9AC1-AD9A82F12CB2}">
      <dgm:prSet/>
      <dgm:spPr/>
      <dgm:t>
        <a:bodyPr/>
        <a:lstStyle/>
        <a:p>
          <a:endParaRPr lang="en-US"/>
        </a:p>
      </dgm:t>
    </dgm:pt>
    <dgm:pt modelId="{418F1FED-EDC3-4163-8ACF-84D2CD5ED329}" type="sibTrans" cxnId="{8BC7CD79-8001-47B7-9AC1-AD9A82F12CB2}">
      <dgm:prSet/>
      <dgm:spPr/>
      <dgm:t>
        <a:bodyPr/>
        <a:lstStyle/>
        <a:p>
          <a:endParaRPr lang="en-US"/>
        </a:p>
      </dgm:t>
    </dgm:pt>
    <dgm:pt modelId="{8E7C6274-E816-4AF1-8153-E139BA6668A8}">
      <dgm:prSet phldrT="[Text]"/>
      <dgm:spPr>
        <a:solidFill>
          <a:schemeClr val="bg1">
            <a:lumMod val="85000"/>
            <a:alpha val="90000"/>
          </a:schemeClr>
        </a:solidFill>
      </dgm:spPr>
      <dgm:t>
        <a:bodyPr/>
        <a:lstStyle/>
        <a:p>
          <a:r>
            <a:rPr lang="en-US" dirty="0"/>
            <a:t>Location should be as convenient as possible to location where business is being conducted</a:t>
          </a:r>
        </a:p>
      </dgm:t>
    </dgm:pt>
    <dgm:pt modelId="{F17C6E5B-BD4E-427E-BE67-9E505283C299}" type="parTrans" cxnId="{551FDA4C-F542-47FA-8489-FFA13208BE56}">
      <dgm:prSet/>
      <dgm:spPr/>
      <dgm:t>
        <a:bodyPr/>
        <a:lstStyle/>
        <a:p>
          <a:endParaRPr lang="en-US"/>
        </a:p>
      </dgm:t>
    </dgm:pt>
    <dgm:pt modelId="{A61D2BA4-7D4F-4DFF-BABF-E23918BF15B1}" type="sibTrans" cxnId="{551FDA4C-F542-47FA-8489-FFA13208BE56}">
      <dgm:prSet/>
      <dgm:spPr/>
      <dgm:t>
        <a:bodyPr/>
        <a:lstStyle/>
        <a:p>
          <a:endParaRPr lang="en-US"/>
        </a:p>
      </dgm:t>
    </dgm:pt>
    <dgm:pt modelId="{21D5CC93-E7B5-4B38-A8B6-6132FA27A2FE}">
      <dgm:prSet phldrT="[Text]" custT="1"/>
      <dgm:spPr>
        <a:solidFill>
          <a:schemeClr val="accent1">
            <a:lumMod val="75000"/>
          </a:schemeClr>
        </a:solidFill>
        <a:ln>
          <a:solidFill>
            <a:schemeClr val="accent1">
              <a:lumMod val="75000"/>
            </a:schemeClr>
          </a:solidFill>
        </a:ln>
      </dgm:spPr>
      <dgm:t>
        <a:bodyPr/>
        <a:lstStyle/>
        <a:p>
          <a:r>
            <a:rPr lang="en-US" sz="2400" b="1" dirty="0"/>
            <a:t>Rooming</a:t>
          </a:r>
        </a:p>
      </dgm:t>
    </dgm:pt>
    <dgm:pt modelId="{0D3F38DF-6203-4FFB-AF10-08BA58471D52}" type="parTrans" cxnId="{3FF50DA6-4A2F-48BB-B5AB-4A1CB4AD965F}">
      <dgm:prSet/>
      <dgm:spPr/>
      <dgm:t>
        <a:bodyPr/>
        <a:lstStyle/>
        <a:p>
          <a:endParaRPr lang="en-US"/>
        </a:p>
      </dgm:t>
    </dgm:pt>
    <dgm:pt modelId="{7226F63B-5605-4FEC-9031-F22ACD695379}" type="sibTrans" cxnId="{3FF50DA6-4A2F-48BB-B5AB-4A1CB4AD965F}">
      <dgm:prSet/>
      <dgm:spPr/>
      <dgm:t>
        <a:bodyPr/>
        <a:lstStyle/>
        <a:p>
          <a:endParaRPr lang="en-US"/>
        </a:p>
      </dgm:t>
    </dgm:pt>
    <dgm:pt modelId="{E94F8EB7-3536-4A72-924E-730F0C962630}">
      <dgm:prSet phldrT="[Text]"/>
      <dgm:spPr>
        <a:solidFill>
          <a:schemeClr val="bg1">
            <a:lumMod val="85000"/>
            <a:alpha val="90000"/>
          </a:schemeClr>
        </a:solidFill>
      </dgm:spPr>
      <dgm:t>
        <a:bodyPr/>
        <a:lstStyle/>
        <a:p>
          <a:r>
            <a:rPr lang="en-US" dirty="0"/>
            <a:t>During COVID-19 Pandemic, travelers are not required to share room with other agency travelers</a:t>
          </a:r>
        </a:p>
      </dgm:t>
    </dgm:pt>
    <dgm:pt modelId="{08708833-3D63-485E-B88D-000D4563E802}" type="parTrans" cxnId="{807CFB95-49D4-4498-95EC-A3CB6DEFD3CF}">
      <dgm:prSet/>
      <dgm:spPr/>
      <dgm:t>
        <a:bodyPr/>
        <a:lstStyle/>
        <a:p>
          <a:endParaRPr lang="en-US"/>
        </a:p>
      </dgm:t>
    </dgm:pt>
    <dgm:pt modelId="{6152F5BB-7EED-480C-ABB6-7B13E824164F}" type="sibTrans" cxnId="{807CFB95-49D4-4498-95EC-A3CB6DEFD3CF}">
      <dgm:prSet/>
      <dgm:spPr/>
      <dgm:t>
        <a:bodyPr/>
        <a:lstStyle/>
        <a:p>
          <a:endParaRPr lang="en-US"/>
        </a:p>
      </dgm:t>
    </dgm:pt>
    <dgm:pt modelId="{CB4E795D-BE5E-4B20-B7B0-FC64C056C675}">
      <dgm:prSet phldrT="[Text]"/>
      <dgm:spPr>
        <a:solidFill>
          <a:schemeClr val="bg1">
            <a:lumMod val="85000"/>
            <a:alpha val="90000"/>
          </a:schemeClr>
        </a:solidFill>
      </dgm:spPr>
      <dgm:t>
        <a:bodyPr/>
        <a:lstStyle/>
        <a:p>
          <a:r>
            <a:rPr lang="en-US" dirty="0"/>
            <a:t>Cost of lodging conference rate when lodging facility is same location as the conference site</a:t>
          </a:r>
        </a:p>
      </dgm:t>
    </dgm:pt>
    <dgm:pt modelId="{42D95BE4-E49F-4964-9834-CADE45A905A2}" type="parTrans" cxnId="{B87BEA0E-9010-401A-8256-710F92418FE2}">
      <dgm:prSet/>
      <dgm:spPr/>
      <dgm:t>
        <a:bodyPr/>
        <a:lstStyle/>
        <a:p>
          <a:endParaRPr lang="en-US"/>
        </a:p>
      </dgm:t>
    </dgm:pt>
    <dgm:pt modelId="{D5C784D2-33CC-48DD-8292-51BD8C6123AC}" type="sibTrans" cxnId="{B87BEA0E-9010-401A-8256-710F92418FE2}">
      <dgm:prSet/>
      <dgm:spPr/>
      <dgm:t>
        <a:bodyPr/>
        <a:lstStyle/>
        <a:p>
          <a:endParaRPr lang="en-US"/>
        </a:p>
      </dgm:t>
    </dgm:pt>
    <dgm:pt modelId="{C5B84C19-CD04-4BE1-AE1F-25D198FE91D0}">
      <dgm:prSet phldrT="[Text]"/>
      <dgm:spPr>
        <a:solidFill>
          <a:schemeClr val="bg1">
            <a:lumMod val="85000"/>
            <a:alpha val="90000"/>
          </a:schemeClr>
        </a:solidFill>
      </dgm:spPr>
      <dgm:t>
        <a:bodyPr/>
        <a:lstStyle/>
        <a:p>
          <a:r>
            <a:rPr lang="en-US" dirty="0"/>
            <a:t>Traveler prohibited from doing anything to increase cost of lodging unless legitimate reason for increase</a:t>
          </a:r>
        </a:p>
      </dgm:t>
    </dgm:pt>
    <dgm:pt modelId="{D3EB451D-97E6-4F7B-AF5C-5C96D3A9E189}" type="parTrans" cxnId="{09AF92B6-D229-4A2B-B77F-2A432CD22E9C}">
      <dgm:prSet/>
      <dgm:spPr/>
      <dgm:t>
        <a:bodyPr/>
        <a:lstStyle/>
        <a:p>
          <a:endParaRPr lang="en-US"/>
        </a:p>
      </dgm:t>
    </dgm:pt>
    <dgm:pt modelId="{D0D6A5A0-9435-42BC-8651-7D4FFEDA917E}" type="sibTrans" cxnId="{09AF92B6-D229-4A2B-B77F-2A432CD22E9C}">
      <dgm:prSet/>
      <dgm:spPr/>
      <dgm:t>
        <a:bodyPr/>
        <a:lstStyle/>
        <a:p>
          <a:endParaRPr lang="en-US"/>
        </a:p>
      </dgm:t>
    </dgm:pt>
    <dgm:pt modelId="{457B9833-C17B-49EC-8C57-84ED94B406C6}">
      <dgm:prSet phldrT="[Text]" custT="1"/>
      <dgm:spPr>
        <a:solidFill>
          <a:schemeClr val="accent1">
            <a:lumMod val="75000"/>
          </a:schemeClr>
        </a:solidFill>
        <a:ln>
          <a:solidFill>
            <a:schemeClr val="accent1">
              <a:lumMod val="75000"/>
            </a:schemeClr>
          </a:solidFill>
        </a:ln>
      </dgm:spPr>
      <dgm:t>
        <a:bodyPr/>
        <a:lstStyle/>
        <a:p>
          <a:r>
            <a:rPr lang="en-US" sz="2400" b="1" dirty="0"/>
            <a:t>Incidentals</a:t>
          </a:r>
        </a:p>
      </dgm:t>
    </dgm:pt>
    <dgm:pt modelId="{12B41BAB-A1BF-478B-9C74-BA41798542EA}" type="parTrans" cxnId="{D4F446A6-0A66-4560-8DAC-6B66CFFD638F}">
      <dgm:prSet/>
      <dgm:spPr/>
      <dgm:t>
        <a:bodyPr/>
        <a:lstStyle/>
        <a:p>
          <a:endParaRPr lang="en-US"/>
        </a:p>
      </dgm:t>
    </dgm:pt>
    <dgm:pt modelId="{D705EA32-E9A9-402F-93F2-DE0F0E34CAF7}" type="sibTrans" cxnId="{D4F446A6-0A66-4560-8DAC-6B66CFFD638F}">
      <dgm:prSet/>
      <dgm:spPr/>
      <dgm:t>
        <a:bodyPr/>
        <a:lstStyle/>
        <a:p>
          <a:endParaRPr lang="en-US"/>
        </a:p>
      </dgm:t>
    </dgm:pt>
    <dgm:pt modelId="{1B7C21C0-D2BE-41C6-8752-FBA5649B1550}">
      <dgm:prSet phldrT="[Text]" custT="1"/>
      <dgm:spPr>
        <a:solidFill>
          <a:schemeClr val="accent1">
            <a:lumMod val="75000"/>
          </a:schemeClr>
        </a:solidFill>
        <a:ln>
          <a:solidFill>
            <a:schemeClr val="accent1">
              <a:lumMod val="75000"/>
            </a:schemeClr>
          </a:solidFill>
        </a:ln>
      </dgm:spPr>
      <dgm:t>
        <a:bodyPr/>
        <a:lstStyle/>
        <a:p>
          <a:r>
            <a:rPr lang="en-US" sz="2400" b="1" dirty="0"/>
            <a:t>Sales Tax </a:t>
          </a:r>
        </a:p>
      </dgm:t>
    </dgm:pt>
    <dgm:pt modelId="{AA55398D-83DF-4064-9F46-003291E3AF96}" type="parTrans" cxnId="{87ADCBDD-181B-4BA2-AC94-9669D056877C}">
      <dgm:prSet/>
      <dgm:spPr/>
      <dgm:t>
        <a:bodyPr/>
        <a:lstStyle/>
        <a:p>
          <a:endParaRPr lang="en-US"/>
        </a:p>
      </dgm:t>
    </dgm:pt>
    <dgm:pt modelId="{4347CEF4-9E8A-4974-8DAA-D176F80DD688}" type="sibTrans" cxnId="{87ADCBDD-181B-4BA2-AC94-9669D056877C}">
      <dgm:prSet/>
      <dgm:spPr/>
      <dgm:t>
        <a:bodyPr/>
        <a:lstStyle/>
        <a:p>
          <a:endParaRPr lang="en-US"/>
        </a:p>
      </dgm:t>
    </dgm:pt>
    <dgm:pt modelId="{AFA573CB-CD05-4EAF-863B-8B0D1579F52E}">
      <dgm:prSet phldrT="[Text]"/>
      <dgm:spPr>
        <a:solidFill>
          <a:schemeClr val="bg1">
            <a:lumMod val="85000"/>
            <a:alpha val="90000"/>
          </a:schemeClr>
        </a:solidFill>
      </dgm:spPr>
      <dgm:t>
        <a:bodyPr/>
        <a:lstStyle/>
        <a:p>
          <a:r>
            <a:rPr lang="en-US" dirty="0"/>
            <a:t>Traveler is responsible for all incidental expenses incurred at the lodging facility</a:t>
          </a:r>
        </a:p>
      </dgm:t>
    </dgm:pt>
    <dgm:pt modelId="{6E3B8D6F-F68D-49A9-9F1C-6753C7958664}" type="parTrans" cxnId="{0A56D012-BE4E-4CD1-9496-6B65DF43AD87}">
      <dgm:prSet/>
      <dgm:spPr/>
      <dgm:t>
        <a:bodyPr/>
        <a:lstStyle/>
        <a:p>
          <a:endParaRPr lang="en-US"/>
        </a:p>
      </dgm:t>
    </dgm:pt>
    <dgm:pt modelId="{83B74168-659F-42CD-9F8D-D9FCCFBCA6CD}" type="sibTrans" cxnId="{0A56D012-BE4E-4CD1-9496-6B65DF43AD87}">
      <dgm:prSet/>
      <dgm:spPr/>
      <dgm:t>
        <a:bodyPr/>
        <a:lstStyle/>
        <a:p>
          <a:endParaRPr lang="en-US"/>
        </a:p>
      </dgm:t>
    </dgm:pt>
    <dgm:pt modelId="{A7A60089-84F5-4C85-AD35-00C9BDF64800}">
      <dgm:prSet phldrT="[Text]"/>
      <dgm:spPr>
        <a:solidFill>
          <a:schemeClr val="bg1">
            <a:lumMod val="85000"/>
            <a:alpha val="90000"/>
          </a:schemeClr>
        </a:solidFill>
      </dgm:spPr>
      <dgm:t>
        <a:bodyPr/>
        <a:lstStyle/>
        <a:p>
          <a:r>
            <a:rPr lang="en-US" dirty="0"/>
            <a:t>RVCDS is a tax-exempt agency in WV</a:t>
          </a:r>
        </a:p>
      </dgm:t>
    </dgm:pt>
    <dgm:pt modelId="{99B8AE70-E8C3-415C-A21F-513C8B9B04F3}" type="parTrans" cxnId="{EFC5DE9C-0F6B-4E8A-8CDB-D1A5467BD5D5}">
      <dgm:prSet/>
      <dgm:spPr/>
      <dgm:t>
        <a:bodyPr/>
        <a:lstStyle/>
        <a:p>
          <a:endParaRPr lang="en-US"/>
        </a:p>
      </dgm:t>
    </dgm:pt>
    <dgm:pt modelId="{047842B4-F81F-4FD2-93F3-1A787B5EA9B4}" type="sibTrans" cxnId="{EFC5DE9C-0F6B-4E8A-8CDB-D1A5467BD5D5}">
      <dgm:prSet/>
      <dgm:spPr/>
      <dgm:t>
        <a:bodyPr/>
        <a:lstStyle/>
        <a:p>
          <a:endParaRPr lang="en-US"/>
        </a:p>
      </dgm:t>
    </dgm:pt>
    <dgm:pt modelId="{427ECEE5-5235-4959-8B5E-1A05AB9BEEC9}">
      <dgm:prSet phldrT="[Text]"/>
      <dgm:spPr>
        <a:solidFill>
          <a:schemeClr val="bg1">
            <a:lumMod val="85000"/>
            <a:alpha val="90000"/>
          </a:schemeClr>
        </a:solidFill>
      </dgm:spPr>
      <dgm:t>
        <a:bodyPr/>
        <a:lstStyle/>
        <a:p>
          <a:r>
            <a:rPr lang="en-US" dirty="0"/>
            <a:t>Utilize most cost-effective room rate at the time of booking</a:t>
          </a:r>
        </a:p>
      </dgm:t>
    </dgm:pt>
    <dgm:pt modelId="{6DD84040-449B-4E29-8DA4-6B4F78FBBBBF}" type="parTrans" cxnId="{04C17D7B-5A3F-486B-8A47-E90D62176BA6}">
      <dgm:prSet/>
      <dgm:spPr/>
      <dgm:t>
        <a:bodyPr/>
        <a:lstStyle/>
        <a:p>
          <a:endParaRPr lang="en-US"/>
        </a:p>
      </dgm:t>
    </dgm:pt>
    <dgm:pt modelId="{8B240A02-95EA-4B75-9DAE-DFC8EFF8D445}" type="sibTrans" cxnId="{04C17D7B-5A3F-486B-8A47-E90D62176BA6}">
      <dgm:prSet/>
      <dgm:spPr/>
      <dgm:t>
        <a:bodyPr/>
        <a:lstStyle/>
        <a:p>
          <a:endParaRPr lang="en-US"/>
        </a:p>
      </dgm:t>
    </dgm:pt>
    <dgm:pt modelId="{E72AC2D9-ACA2-4578-A8D7-D2852F72D87B}">
      <dgm:prSet phldrT="[Text]"/>
      <dgm:spPr>
        <a:solidFill>
          <a:schemeClr val="bg1">
            <a:lumMod val="85000"/>
            <a:alpha val="90000"/>
          </a:schemeClr>
        </a:solidFill>
      </dgm:spPr>
      <dgm:t>
        <a:bodyPr/>
        <a:lstStyle/>
        <a:p>
          <a:r>
            <a:rPr lang="en-US" dirty="0"/>
            <a:t>Discourage booking rates that do not allow a cancellation window</a:t>
          </a:r>
        </a:p>
      </dgm:t>
    </dgm:pt>
    <dgm:pt modelId="{0972CF22-7DF4-4692-9B58-1253D29D8FE5}" type="parTrans" cxnId="{C7B65141-27B7-47B6-B0F1-0F166DB6BCA2}">
      <dgm:prSet/>
      <dgm:spPr/>
      <dgm:t>
        <a:bodyPr/>
        <a:lstStyle/>
        <a:p>
          <a:endParaRPr lang="en-US"/>
        </a:p>
      </dgm:t>
    </dgm:pt>
    <dgm:pt modelId="{ED90EEA7-F82D-4388-92E1-1D6CF6801F46}" type="sibTrans" cxnId="{C7B65141-27B7-47B6-B0F1-0F166DB6BCA2}">
      <dgm:prSet/>
      <dgm:spPr/>
      <dgm:t>
        <a:bodyPr/>
        <a:lstStyle/>
        <a:p>
          <a:endParaRPr lang="en-US"/>
        </a:p>
      </dgm:t>
    </dgm:pt>
    <dgm:pt modelId="{B2E44392-3DD0-4251-92B7-6286388835EB}">
      <dgm:prSet phldrT="[Text]"/>
      <dgm:spPr>
        <a:solidFill>
          <a:schemeClr val="bg1">
            <a:lumMod val="85000"/>
            <a:alpha val="90000"/>
          </a:schemeClr>
        </a:solidFill>
      </dgm:spPr>
      <dgm:t>
        <a:bodyPr/>
        <a:lstStyle/>
        <a:p>
          <a:r>
            <a:rPr lang="en-US" dirty="0"/>
            <a:t>Traveler is strongly encouraged to have a personal credit card to cover incidental charges</a:t>
          </a:r>
        </a:p>
      </dgm:t>
    </dgm:pt>
    <dgm:pt modelId="{C5A6C7EA-4805-449B-BB23-B2D69FAB74F7}" type="parTrans" cxnId="{54BDDD83-BC18-4590-B292-3428913C3C75}">
      <dgm:prSet/>
      <dgm:spPr/>
      <dgm:t>
        <a:bodyPr/>
        <a:lstStyle/>
        <a:p>
          <a:endParaRPr lang="en-US"/>
        </a:p>
      </dgm:t>
    </dgm:pt>
    <dgm:pt modelId="{7DDC946C-27F5-4C6B-BDCF-4C949AC9031B}" type="sibTrans" cxnId="{54BDDD83-BC18-4590-B292-3428913C3C75}">
      <dgm:prSet/>
      <dgm:spPr/>
      <dgm:t>
        <a:bodyPr/>
        <a:lstStyle/>
        <a:p>
          <a:endParaRPr lang="en-US"/>
        </a:p>
      </dgm:t>
    </dgm:pt>
    <dgm:pt modelId="{A0DDEDDD-F11D-4B2D-96ED-55949C4B1413}">
      <dgm:prSet phldrT="[Text]"/>
      <dgm:spPr>
        <a:solidFill>
          <a:schemeClr val="bg1">
            <a:lumMod val="85000"/>
            <a:alpha val="90000"/>
          </a:schemeClr>
        </a:solidFill>
      </dgm:spPr>
      <dgm:t>
        <a:bodyPr/>
        <a:lstStyle/>
        <a:p>
          <a:r>
            <a:rPr lang="en-US" dirty="0"/>
            <a:t>Travelers must present a tax-exempt certificate at the time of check-in to WV lodging facilities</a:t>
          </a:r>
        </a:p>
      </dgm:t>
    </dgm:pt>
    <dgm:pt modelId="{3B7AEDC8-974D-4A46-97D2-49E7260712E8}" type="parTrans" cxnId="{654E5C07-948C-4F57-8832-BC61BCCA6B4E}">
      <dgm:prSet/>
      <dgm:spPr/>
      <dgm:t>
        <a:bodyPr/>
        <a:lstStyle/>
        <a:p>
          <a:endParaRPr lang="en-US"/>
        </a:p>
      </dgm:t>
    </dgm:pt>
    <dgm:pt modelId="{542C4C88-8736-4EB4-90F2-BD21185EB2B0}" type="sibTrans" cxnId="{654E5C07-948C-4F57-8832-BC61BCCA6B4E}">
      <dgm:prSet/>
      <dgm:spPr/>
      <dgm:t>
        <a:bodyPr/>
        <a:lstStyle/>
        <a:p>
          <a:endParaRPr lang="en-US"/>
        </a:p>
      </dgm:t>
    </dgm:pt>
    <dgm:pt modelId="{DF72AE15-A41C-4BE3-B9FE-C444F3F2C7CF}">
      <dgm:prSet phldrT="[Text]"/>
      <dgm:spPr>
        <a:solidFill>
          <a:schemeClr val="bg1">
            <a:lumMod val="85000"/>
            <a:alpha val="90000"/>
          </a:schemeClr>
        </a:solidFill>
      </dgm:spPr>
      <dgm:t>
        <a:bodyPr/>
        <a:lstStyle/>
        <a:p>
          <a:r>
            <a:rPr lang="en-US" dirty="0"/>
            <a:t>Travelers must verify at check-out that sales tax was not charged</a:t>
          </a:r>
        </a:p>
      </dgm:t>
    </dgm:pt>
    <dgm:pt modelId="{74787950-FBA3-4475-AF73-E59F710341D2}" type="parTrans" cxnId="{5924C27D-26C0-40E1-AB6F-EF8E3CB2FD83}">
      <dgm:prSet/>
      <dgm:spPr/>
      <dgm:t>
        <a:bodyPr/>
        <a:lstStyle/>
        <a:p>
          <a:endParaRPr lang="en-US"/>
        </a:p>
      </dgm:t>
    </dgm:pt>
    <dgm:pt modelId="{7E7B730A-B92C-467A-ACDD-39DD11ADA98A}" type="sibTrans" cxnId="{5924C27D-26C0-40E1-AB6F-EF8E3CB2FD83}">
      <dgm:prSet/>
      <dgm:spPr/>
      <dgm:t>
        <a:bodyPr/>
        <a:lstStyle/>
        <a:p>
          <a:endParaRPr lang="en-US"/>
        </a:p>
      </dgm:t>
    </dgm:pt>
    <dgm:pt modelId="{4FAB06EB-6A8C-42DE-A53E-63156E9CB0CF}">
      <dgm:prSet phldrT="[Text]"/>
      <dgm:spPr>
        <a:solidFill>
          <a:schemeClr val="bg1">
            <a:lumMod val="85000"/>
            <a:alpha val="90000"/>
          </a:schemeClr>
        </a:solidFill>
      </dgm:spPr>
      <dgm:t>
        <a:bodyPr/>
        <a:lstStyle/>
        <a:p>
          <a:r>
            <a:rPr lang="en-US" dirty="0"/>
            <a:t>Sales tax must be paid at out-of-state lodging facilities</a:t>
          </a:r>
        </a:p>
      </dgm:t>
    </dgm:pt>
    <dgm:pt modelId="{F97CDA17-B38B-46FA-B633-6FA23E665BED}" type="parTrans" cxnId="{AAAD25A4-A14A-43DA-9CE4-D649510C143A}">
      <dgm:prSet/>
      <dgm:spPr/>
      <dgm:t>
        <a:bodyPr/>
        <a:lstStyle/>
        <a:p>
          <a:endParaRPr lang="en-US"/>
        </a:p>
      </dgm:t>
    </dgm:pt>
    <dgm:pt modelId="{302C6C2D-0B48-4A98-BA3E-A5983FEA498C}" type="sibTrans" cxnId="{AAAD25A4-A14A-43DA-9CE4-D649510C143A}">
      <dgm:prSet/>
      <dgm:spPr/>
      <dgm:t>
        <a:bodyPr/>
        <a:lstStyle/>
        <a:p>
          <a:endParaRPr lang="en-US"/>
        </a:p>
      </dgm:t>
    </dgm:pt>
    <dgm:pt modelId="{C5A05E59-392D-41A6-B228-3F78877BD8C7}" type="pres">
      <dgm:prSet presAssocID="{595017DD-A1EF-40B9-9F4C-546A63E6D144}" presName="Name0" presStyleCnt="0">
        <dgm:presLayoutVars>
          <dgm:dir/>
          <dgm:animLvl val="lvl"/>
          <dgm:resizeHandles val="exact"/>
        </dgm:presLayoutVars>
      </dgm:prSet>
      <dgm:spPr/>
    </dgm:pt>
    <dgm:pt modelId="{C13B729E-5633-48B9-A34D-D01B798EFA46}" type="pres">
      <dgm:prSet presAssocID="{3B6014CC-0C74-4C47-8448-D70FCC9E8BA2}" presName="composite" presStyleCnt="0"/>
      <dgm:spPr/>
    </dgm:pt>
    <dgm:pt modelId="{75CF23F9-5A91-409F-BEF1-BD9DCC60A544}" type="pres">
      <dgm:prSet presAssocID="{3B6014CC-0C74-4C47-8448-D70FCC9E8BA2}" presName="parTx" presStyleLbl="alignNode1" presStyleIdx="0" presStyleCnt="4" custLinFactNeighborX="-1" custLinFactNeighborY="6940">
        <dgm:presLayoutVars>
          <dgm:chMax val="0"/>
          <dgm:chPref val="0"/>
          <dgm:bulletEnabled val="1"/>
        </dgm:presLayoutVars>
      </dgm:prSet>
      <dgm:spPr/>
    </dgm:pt>
    <dgm:pt modelId="{06137B72-B4B0-42BF-9E26-B7E37D2C8754}" type="pres">
      <dgm:prSet presAssocID="{3B6014CC-0C74-4C47-8448-D70FCC9E8BA2}" presName="desTx" presStyleLbl="alignAccFollowNode1" presStyleIdx="0" presStyleCnt="4">
        <dgm:presLayoutVars>
          <dgm:bulletEnabled val="1"/>
        </dgm:presLayoutVars>
      </dgm:prSet>
      <dgm:spPr/>
    </dgm:pt>
    <dgm:pt modelId="{25D76E25-D650-42F0-8E1E-0F3001147201}" type="pres">
      <dgm:prSet presAssocID="{418F1FED-EDC3-4163-8ACF-84D2CD5ED329}" presName="space" presStyleCnt="0"/>
      <dgm:spPr/>
    </dgm:pt>
    <dgm:pt modelId="{B74CD7C2-E039-4B81-BAF7-7E484051D1F1}" type="pres">
      <dgm:prSet presAssocID="{21D5CC93-E7B5-4B38-A8B6-6132FA27A2FE}" presName="composite" presStyleCnt="0"/>
      <dgm:spPr/>
    </dgm:pt>
    <dgm:pt modelId="{1BB69024-76F1-43B9-B39F-8FCC253CDB14}" type="pres">
      <dgm:prSet presAssocID="{21D5CC93-E7B5-4B38-A8B6-6132FA27A2FE}" presName="parTx" presStyleLbl="alignNode1" presStyleIdx="1" presStyleCnt="4" custLinFactNeighborY="603">
        <dgm:presLayoutVars>
          <dgm:chMax val="0"/>
          <dgm:chPref val="0"/>
          <dgm:bulletEnabled val="1"/>
        </dgm:presLayoutVars>
      </dgm:prSet>
      <dgm:spPr/>
    </dgm:pt>
    <dgm:pt modelId="{8FE8A656-AEDF-45D5-BB90-60E2CCDD3350}" type="pres">
      <dgm:prSet presAssocID="{21D5CC93-E7B5-4B38-A8B6-6132FA27A2FE}" presName="desTx" presStyleLbl="alignAccFollowNode1" presStyleIdx="1" presStyleCnt="4">
        <dgm:presLayoutVars>
          <dgm:bulletEnabled val="1"/>
        </dgm:presLayoutVars>
      </dgm:prSet>
      <dgm:spPr/>
    </dgm:pt>
    <dgm:pt modelId="{C470CD33-2B00-41C5-BB70-BF77AD2589AF}" type="pres">
      <dgm:prSet presAssocID="{7226F63B-5605-4FEC-9031-F22ACD695379}" presName="space" presStyleCnt="0"/>
      <dgm:spPr/>
    </dgm:pt>
    <dgm:pt modelId="{A48B0C46-51BE-4E82-8135-E1688D8E3596}" type="pres">
      <dgm:prSet presAssocID="{457B9833-C17B-49EC-8C57-84ED94B406C6}" presName="composite" presStyleCnt="0"/>
      <dgm:spPr/>
    </dgm:pt>
    <dgm:pt modelId="{98037E77-3728-4ECF-BFC8-AAEF2B0770AE}" type="pres">
      <dgm:prSet presAssocID="{457B9833-C17B-49EC-8C57-84ED94B406C6}" presName="parTx" presStyleLbl="alignNode1" presStyleIdx="2" presStyleCnt="4">
        <dgm:presLayoutVars>
          <dgm:chMax val="0"/>
          <dgm:chPref val="0"/>
          <dgm:bulletEnabled val="1"/>
        </dgm:presLayoutVars>
      </dgm:prSet>
      <dgm:spPr/>
    </dgm:pt>
    <dgm:pt modelId="{993292AD-661D-4F82-8A8C-79A80679EC12}" type="pres">
      <dgm:prSet presAssocID="{457B9833-C17B-49EC-8C57-84ED94B406C6}" presName="desTx" presStyleLbl="alignAccFollowNode1" presStyleIdx="2" presStyleCnt="4">
        <dgm:presLayoutVars>
          <dgm:bulletEnabled val="1"/>
        </dgm:presLayoutVars>
      </dgm:prSet>
      <dgm:spPr/>
    </dgm:pt>
    <dgm:pt modelId="{C8BAC9DD-F5CE-4037-9D3F-54433B96420D}" type="pres">
      <dgm:prSet presAssocID="{D705EA32-E9A9-402F-93F2-DE0F0E34CAF7}" presName="space" presStyleCnt="0"/>
      <dgm:spPr/>
    </dgm:pt>
    <dgm:pt modelId="{D5A32A35-B518-4B7F-AA28-CE16D146E83C}" type="pres">
      <dgm:prSet presAssocID="{1B7C21C0-D2BE-41C6-8752-FBA5649B1550}" presName="composite" presStyleCnt="0"/>
      <dgm:spPr/>
    </dgm:pt>
    <dgm:pt modelId="{9196951A-3772-45AB-A518-1DDF004FE467}" type="pres">
      <dgm:prSet presAssocID="{1B7C21C0-D2BE-41C6-8752-FBA5649B1550}" presName="parTx" presStyleLbl="alignNode1" presStyleIdx="3" presStyleCnt="4">
        <dgm:presLayoutVars>
          <dgm:chMax val="0"/>
          <dgm:chPref val="0"/>
          <dgm:bulletEnabled val="1"/>
        </dgm:presLayoutVars>
      </dgm:prSet>
      <dgm:spPr/>
    </dgm:pt>
    <dgm:pt modelId="{2B4BDB68-4AC1-469C-BB7A-5BE7751B0F04}" type="pres">
      <dgm:prSet presAssocID="{1B7C21C0-D2BE-41C6-8752-FBA5649B1550}" presName="desTx" presStyleLbl="alignAccFollowNode1" presStyleIdx="3" presStyleCnt="4">
        <dgm:presLayoutVars>
          <dgm:bulletEnabled val="1"/>
        </dgm:presLayoutVars>
      </dgm:prSet>
      <dgm:spPr/>
    </dgm:pt>
  </dgm:ptLst>
  <dgm:cxnLst>
    <dgm:cxn modelId="{654E5C07-948C-4F57-8832-BC61BCCA6B4E}" srcId="{1B7C21C0-D2BE-41C6-8752-FBA5649B1550}" destId="{A0DDEDDD-F11D-4B2D-96ED-55949C4B1413}" srcOrd="1" destOrd="0" parTransId="{3B7AEDC8-974D-4A46-97D2-49E7260712E8}" sibTransId="{542C4C88-8736-4EB4-90F2-BD21185EB2B0}"/>
    <dgm:cxn modelId="{B87BEA0E-9010-401A-8256-710F92418FE2}" srcId="{3B6014CC-0C74-4C47-8448-D70FCC9E8BA2}" destId="{CB4E795D-BE5E-4B20-B7B0-FC64C056C675}" srcOrd="1" destOrd="0" parTransId="{42D95BE4-E49F-4964-9834-CADE45A905A2}" sibTransId="{D5C784D2-33CC-48DD-8292-51BD8C6123AC}"/>
    <dgm:cxn modelId="{A7FC0311-8415-4214-8B19-8825666E88EA}" type="presOf" srcId="{A7A60089-84F5-4C85-AD35-00C9BDF64800}" destId="{2B4BDB68-4AC1-469C-BB7A-5BE7751B0F04}" srcOrd="0" destOrd="0" presId="urn:microsoft.com/office/officeart/2005/8/layout/hList1"/>
    <dgm:cxn modelId="{0A56D012-BE4E-4CD1-9496-6B65DF43AD87}" srcId="{457B9833-C17B-49EC-8C57-84ED94B406C6}" destId="{AFA573CB-CD05-4EAF-863B-8B0D1579F52E}" srcOrd="0" destOrd="0" parTransId="{6E3B8D6F-F68D-49A9-9F1C-6753C7958664}" sibTransId="{83B74168-659F-42CD-9F8D-D9FCCFBCA6CD}"/>
    <dgm:cxn modelId="{2083F317-181B-49AF-912E-5430C6A916BF}" type="presOf" srcId="{DF72AE15-A41C-4BE3-B9FE-C444F3F2C7CF}" destId="{2B4BDB68-4AC1-469C-BB7A-5BE7751B0F04}" srcOrd="0" destOrd="2" presId="urn:microsoft.com/office/officeart/2005/8/layout/hList1"/>
    <dgm:cxn modelId="{0AE33B19-9A6E-4892-9699-2027B4190428}" type="presOf" srcId="{A0DDEDDD-F11D-4B2D-96ED-55949C4B1413}" destId="{2B4BDB68-4AC1-469C-BB7A-5BE7751B0F04}" srcOrd="0" destOrd="1" presId="urn:microsoft.com/office/officeart/2005/8/layout/hList1"/>
    <dgm:cxn modelId="{B411A732-50CD-4E6F-8B97-37177873BA6A}" type="presOf" srcId="{21D5CC93-E7B5-4B38-A8B6-6132FA27A2FE}" destId="{1BB69024-76F1-43B9-B39F-8FCC253CDB14}" srcOrd="0" destOrd="0" presId="urn:microsoft.com/office/officeart/2005/8/layout/hList1"/>
    <dgm:cxn modelId="{C7B65141-27B7-47B6-B0F1-0F166DB6BCA2}" srcId="{21D5CC93-E7B5-4B38-A8B6-6132FA27A2FE}" destId="{E72AC2D9-ACA2-4578-A8D7-D2852F72D87B}" srcOrd="1" destOrd="0" parTransId="{0972CF22-7DF4-4692-9B58-1253D29D8FE5}" sibTransId="{ED90EEA7-F82D-4388-92E1-1D6CF6801F46}"/>
    <dgm:cxn modelId="{2E869F65-B9A6-458D-BC04-DA9C681B7815}" type="presOf" srcId="{CB4E795D-BE5E-4B20-B7B0-FC64C056C675}" destId="{06137B72-B4B0-42BF-9E26-B7E37D2C8754}" srcOrd="0" destOrd="1" presId="urn:microsoft.com/office/officeart/2005/8/layout/hList1"/>
    <dgm:cxn modelId="{81550A48-6EF6-4103-83D8-6F736E59E268}" type="presOf" srcId="{457B9833-C17B-49EC-8C57-84ED94B406C6}" destId="{98037E77-3728-4ECF-BFC8-AAEF2B0770AE}" srcOrd="0" destOrd="0" presId="urn:microsoft.com/office/officeart/2005/8/layout/hList1"/>
    <dgm:cxn modelId="{9743D86A-6DA8-4211-A87A-A674C7B8456F}" type="presOf" srcId="{E94F8EB7-3536-4A72-924E-730F0C962630}" destId="{8FE8A656-AEDF-45D5-BB90-60E2CCDD3350}" srcOrd="0" destOrd="2" presId="urn:microsoft.com/office/officeart/2005/8/layout/hList1"/>
    <dgm:cxn modelId="{551FDA4C-F542-47FA-8489-FFA13208BE56}" srcId="{3B6014CC-0C74-4C47-8448-D70FCC9E8BA2}" destId="{8E7C6274-E816-4AF1-8153-E139BA6668A8}" srcOrd="0" destOrd="0" parTransId="{F17C6E5B-BD4E-427E-BE67-9E505283C299}" sibTransId="{A61D2BA4-7D4F-4DFF-BABF-E23918BF15B1}"/>
    <dgm:cxn modelId="{23DD6B4E-2EB0-4F2B-B586-1B8ABFC7C6E9}" type="presOf" srcId="{1B7C21C0-D2BE-41C6-8752-FBA5649B1550}" destId="{9196951A-3772-45AB-A518-1DDF004FE467}" srcOrd="0" destOrd="0" presId="urn:microsoft.com/office/officeart/2005/8/layout/hList1"/>
    <dgm:cxn modelId="{AC6B1551-EA89-42EE-B163-72C232894FE9}" type="presOf" srcId="{4FAB06EB-6A8C-42DE-A53E-63156E9CB0CF}" destId="{2B4BDB68-4AC1-469C-BB7A-5BE7751B0F04}" srcOrd="0" destOrd="3" presId="urn:microsoft.com/office/officeart/2005/8/layout/hList1"/>
    <dgm:cxn modelId="{8BC7CD79-8001-47B7-9AC1-AD9A82F12CB2}" srcId="{595017DD-A1EF-40B9-9F4C-546A63E6D144}" destId="{3B6014CC-0C74-4C47-8448-D70FCC9E8BA2}" srcOrd="0" destOrd="0" parTransId="{E50D9ABF-10A9-4195-A1F9-8157A5F6476F}" sibTransId="{418F1FED-EDC3-4163-8ACF-84D2CD5ED329}"/>
    <dgm:cxn modelId="{04C17D7B-5A3F-486B-8A47-E90D62176BA6}" srcId="{21D5CC93-E7B5-4B38-A8B6-6132FA27A2FE}" destId="{427ECEE5-5235-4959-8B5E-1A05AB9BEEC9}" srcOrd="0" destOrd="0" parTransId="{6DD84040-449B-4E29-8DA4-6B4F78FBBBBF}" sibTransId="{8B240A02-95EA-4B75-9DAE-DFC8EFF8D445}"/>
    <dgm:cxn modelId="{5924C27D-26C0-40E1-AB6F-EF8E3CB2FD83}" srcId="{1B7C21C0-D2BE-41C6-8752-FBA5649B1550}" destId="{DF72AE15-A41C-4BE3-B9FE-C444F3F2C7CF}" srcOrd="2" destOrd="0" parTransId="{74787950-FBA3-4475-AF73-E59F710341D2}" sibTransId="{7E7B730A-B92C-467A-ACDD-39DD11ADA98A}"/>
    <dgm:cxn modelId="{6CE3257E-762F-4C64-B412-83D07147682C}" type="presOf" srcId="{8E7C6274-E816-4AF1-8153-E139BA6668A8}" destId="{06137B72-B4B0-42BF-9E26-B7E37D2C8754}" srcOrd="0" destOrd="0" presId="urn:microsoft.com/office/officeart/2005/8/layout/hList1"/>
    <dgm:cxn modelId="{54BDDD83-BC18-4590-B292-3428913C3C75}" srcId="{457B9833-C17B-49EC-8C57-84ED94B406C6}" destId="{B2E44392-3DD0-4251-92B7-6286388835EB}" srcOrd="1" destOrd="0" parTransId="{C5A6C7EA-4805-449B-BB23-B2D69FAB74F7}" sibTransId="{7DDC946C-27F5-4C6B-BDCF-4C949AC9031B}"/>
    <dgm:cxn modelId="{0841168A-8873-44EE-A354-CBC07F7D4E86}" type="presOf" srcId="{427ECEE5-5235-4959-8B5E-1A05AB9BEEC9}" destId="{8FE8A656-AEDF-45D5-BB90-60E2CCDD3350}" srcOrd="0" destOrd="0" presId="urn:microsoft.com/office/officeart/2005/8/layout/hList1"/>
    <dgm:cxn modelId="{4BC91895-0BD3-4624-BA23-8BB143BFA45C}" type="presOf" srcId="{AFA573CB-CD05-4EAF-863B-8B0D1579F52E}" destId="{993292AD-661D-4F82-8A8C-79A80679EC12}" srcOrd="0" destOrd="0" presId="urn:microsoft.com/office/officeart/2005/8/layout/hList1"/>
    <dgm:cxn modelId="{807CFB95-49D4-4498-95EC-A3CB6DEFD3CF}" srcId="{21D5CC93-E7B5-4B38-A8B6-6132FA27A2FE}" destId="{E94F8EB7-3536-4A72-924E-730F0C962630}" srcOrd="2" destOrd="0" parTransId="{08708833-3D63-485E-B88D-000D4563E802}" sibTransId="{6152F5BB-7EED-480C-ABB6-7B13E824164F}"/>
    <dgm:cxn modelId="{EFC5DE9C-0F6B-4E8A-8CDB-D1A5467BD5D5}" srcId="{1B7C21C0-D2BE-41C6-8752-FBA5649B1550}" destId="{A7A60089-84F5-4C85-AD35-00C9BDF64800}" srcOrd="0" destOrd="0" parTransId="{99B8AE70-E8C3-415C-A21F-513C8B9B04F3}" sibTransId="{047842B4-F81F-4FD2-93F3-1A787B5EA9B4}"/>
    <dgm:cxn modelId="{AAAD25A4-A14A-43DA-9CE4-D649510C143A}" srcId="{1B7C21C0-D2BE-41C6-8752-FBA5649B1550}" destId="{4FAB06EB-6A8C-42DE-A53E-63156E9CB0CF}" srcOrd="3" destOrd="0" parTransId="{F97CDA17-B38B-46FA-B633-6FA23E665BED}" sibTransId="{302C6C2D-0B48-4A98-BA3E-A5983FEA498C}"/>
    <dgm:cxn modelId="{3FF50DA6-4A2F-48BB-B5AB-4A1CB4AD965F}" srcId="{595017DD-A1EF-40B9-9F4C-546A63E6D144}" destId="{21D5CC93-E7B5-4B38-A8B6-6132FA27A2FE}" srcOrd="1" destOrd="0" parTransId="{0D3F38DF-6203-4FFB-AF10-08BA58471D52}" sibTransId="{7226F63B-5605-4FEC-9031-F22ACD695379}"/>
    <dgm:cxn modelId="{D4F446A6-0A66-4560-8DAC-6B66CFFD638F}" srcId="{595017DD-A1EF-40B9-9F4C-546A63E6D144}" destId="{457B9833-C17B-49EC-8C57-84ED94B406C6}" srcOrd="2" destOrd="0" parTransId="{12B41BAB-A1BF-478B-9C74-BA41798542EA}" sibTransId="{D705EA32-E9A9-402F-93F2-DE0F0E34CAF7}"/>
    <dgm:cxn modelId="{DFB937A8-8298-440F-8D54-14C9F575F31E}" type="presOf" srcId="{595017DD-A1EF-40B9-9F4C-546A63E6D144}" destId="{C5A05E59-392D-41A6-B228-3F78877BD8C7}" srcOrd="0" destOrd="0" presId="urn:microsoft.com/office/officeart/2005/8/layout/hList1"/>
    <dgm:cxn modelId="{9C2E33AC-7BB8-4E1B-A6EF-97C7E9311F81}" type="presOf" srcId="{3B6014CC-0C74-4C47-8448-D70FCC9E8BA2}" destId="{75CF23F9-5A91-409F-BEF1-BD9DCC60A544}" srcOrd="0" destOrd="0" presId="urn:microsoft.com/office/officeart/2005/8/layout/hList1"/>
    <dgm:cxn modelId="{C6CDFEB4-1845-4FE6-9263-957702CADAF1}" type="presOf" srcId="{C5B84C19-CD04-4BE1-AE1F-25D198FE91D0}" destId="{06137B72-B4B0-42BF-9E26-B7E37D2C8754}" srcOrd="0" destOrd="2" presId="urn:microsoft.com/office/officeart/2005/8/layout/hList1"/>
    <dgm:cxn modelId="{09AF92B6-D229-4A2B-B77F-2A432CD22E9C}" srcId="{3B6014CC-0C74-4C47-8448-D70FCC9E8BA2}" destId="{C5B84C19-CD04-4BE1-AE1F-25D198FE91D0}" srcOrd="2" destOrd="0" parTransId="{D3EB451D-97E6-4F7B-AF5C-5C96D3A9E189}" sibTransId="{D0D6A5A0-9435-42BC-8651-7D4FFEDA917E}"/>
    <dgm:cxn modelId="{87ADCBDD-181B-4BA2-AC94-9669D056877C}" srcId="{595017DD-A1EF-40B9-9F4C-546A63E6D144}" destId="{1B7C21C0-D2BE-41C6-8752-FBA5649B1550}" srcOrd="3" destOrd="0" parTransId="{AA55398D-83DF-4064-9F46-003291E3AF96}" sibTransId="{4347CEF4-9E8A-4974-8DAA-D176F80DD688}"/>
    <dgm:cxn modelId="{7F83C3EB-7379-4D0E-AFB2-88D687CBF0FD}" type="presOf" srcId="{B2E44392-3DD0-4251-92B7-6286388835EB}" destId="{993292AD-661D-4F82-8A8C-79A80679EC12}" srcOrd="0" destOrd="1" presId="urn:microsoft.com/office/officeart/2005/8/layout/hList1"/>
    <dgm:cxn modelId="{0C4F21FE-5C01-4089-9F26-ADC0863E9490}" type="presOf" srcId="{E72AC2D9-ACA2-4578-A8D7-D2852F72D87B}" destId="{8FE8A656-AEDF-45D5-BB90-60E2CCDD3350}" srcOrd="0" destOrd="1" presId="urn:microsoft.com/office/officeart/2005/8/layout/hList1"/>
    <dgm:cxn modelId="{8F333E8A-5373-4A9D-BC0B-6BA1F1C705CA}" type="presParOf" srcId="{C5A05E59-392D-41A6-B228-3F78877BD8C7}" destId="{C13B729E-5633-48B9-A34D-D01B798EFA46}" srcOrd="0" destOrd="0" presId="urn:microsoft.com/office/officeart/2005/8/layout/hList1"/>
    <dgm:cxn modelId="{F4C0CD08-7414-4B00-8FE8-0E4AB3015274}" type="presParOf" srcId="{C13B729E-5633-48B9-A34D-D01B798EFA46}" destId="{75CF23F9-5A91-409F-BEF1-BD9DCC60A544}" srcOrd="0" destOrd="0" presId="urn:microsoft.com/office/officeart/2005/8/layout/hList1"/>
    <dgm:cxn modelId="{6382C0C5-F83D-43E8-B15E-0E5871D8F364}" type="presParOf" srcId="{C13B729E-5633-48B9-A34D-D01B798EFA46}" destId="{06137B72-B4B0-42BF-9E26-B7E37D2C8754}" srcOrd="1" destOrd="0" presId="urn:microsoft.com/office/officeart/2005/8/layout/hList1"/>
    <dgm:cxn modelId="{8F969381-46FF-4237-AC7F-1BD9FB9EBA9A}" type="presParOf" srcId="{C5A05E59-392D-41A6-B228-3F78877BD8C7}" destId="{25D76E25-D650-42F0-8E1E-0F3001147201}" srcOrd="1" destOrd="0" presId="urn:microsoft.com/office/officeart/2005/8/layout/hList1"/>
    <dgm:cxn modelId="{46881A75-F5DA-4525-9D82-CBAB863D10F4}" type="presParOf" srcId="{C5A05E59-392D-41A6-B228-3F78877BD8C7}" destId="{B74CD7C2-E039-4B81-BAF7-7E484051D1F1}" srcOrd="2" destOrd="0" presId="urn:microsoft.com/office/officeart/2005/8/layout/hList1"/>
    <dgm:cxn modelId="{018A90EC-1643-4A5D-A849-DB6E8268F419}" type="presParOf" srcId="{B74CD7C2-E039-4B81-BAF7-7E484051D1F1}" destId="{1BB69024-76F1-43B9-B39F-8FCC253CDB14}" srcOrd="0" destOrd="0" presId="urn:microsoft.com/office/officeart/2005/8/layout/hList1"/>
    <dgm:cxn modelId="{870BE2DD-63D0-4F9F-96AA-A4F7CA7B0085}" type="presParOf" srcId="{B74CD7C2-E039-4B81-BAF7-7E484051D1F1}" destId="{8FE8A656-AEDF-45D5-BB90-60E2CCDD3350}" srcOrd="1" destOrd="0" presId="urn:microsoft.com/office/officeart/2005/8/layout/hList1"/>
    <dgm:cxn modelId="{286D39BD-1CB0-4788-986F-1E1555EA5904}" type="presParOf" srcId="{C5A05E59-392D-41A6-B228-3F78877BD8C7}" destId="{C470CD33-2B00-41C5-BB70-BF77AD2589AF}" srcOrd="3" destOrd="0" presId="urn:microsoft.com/office/officeart/2005/8/layout/hList1"/>
    <dgm:cxn modelId="{E267BF43-C4F1-4A4C-B635-39C796D84B63}" type="presParOf" srcId="{C5A05E59-392D-41A6-B228-3F78877BD8C7}" destId="{A48B0C46-51BE-4E82-8135-E1688D8E3596}" srcOrd="4" destOrd="0" presId="urn:microsoft.com/office/officeart/2005/8/layout/hList1"/>
    <dgm:cxn modelId="{E6C1727D-05F8-4D97-A6A0-13F887828978}" type="presParOf" srcId="{A48B0C46-51BE-4E82-8135-E1688D8E3596}" destId="{98037E77-3728-4ECF-BFC8-AAEF2B0770AE}" srcOrd="0" destOrd="0" presId="urn:microsoft.com/office/officeart/2005/8/layout/hList1"/>
    <dgm:cxn modelId="{48593538-4474-43EC-9B6D-24C8EEB9709E}" type="presParOf" srcId="{A48B0C46-51BE-4E82-8135-E1688D8E3596}" destId="{993292AD-661D-4F82-8A8C-79A80679EC12}" srcOrd="1" destOrd="0" presId="urn:microsoft.com/office/officeart/2005/8/layout/hList1"/>
    <dgm:cxn modelId="{79362667-847C-4835-970A-05E765B7E1D5}" type="presParOf" srcId="{C5A05E59-392D-41A6-B228-3F78877BD8C7}" destId="{C8BAC9DD-F5CE-4037-9D3F-54433B96420D}" srcOrd="5" destOrd="0" presId="urn:microsoft.com/office/officeart/2005/8/layout/hList1"/>
    <dgm:cxn modelId="{60CAA558-716F-4AB8-ADAB-1DE411781E69}" type="presParOf" srcId="{C5A05E59-392D-41A6-B228-3F78877BD8C7}" destId="{D5A32A35-B518-4B7F-AA28-CE16D146E83C}" srcOrd="6" destOrd="0" presId="urn:microsoft.com/office/officeart/2005/8/layout/hList1"/>
    <dgm:cxn modelId="{AB86DA2B-C6C5-472B-976C-490A9A07A591}" type="presParOf" srcId="{D5A32A35-B518-4B7F-AA28-CE16D146E83C}" destId="{9196951A-3772-45AB-A518-1DDF004FE467}" srcOrd="0" destOrd="0" presId="urn:microsoft.com/office/officeart/2005/8/layout/hList1"/>
    <dgm:cxn modelId="{A11F73C5-3A89-4BB6-8578-F9BB593B93C3}" type="presParOf" srcId="{D5A32A35-B518-4B7F-AA28-CE16D146E83C}" destId="{2B4BDB68-4AC1-469C-BB7A-5BE7751B0F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3F3428-9680-4137-ACAC-DE3517D726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481D68-99BE-446C-A9CF-3AC6AF0A02FD}">
      <dgm:prSet/>
      <dgm:spPr>
        <a:solidFill>
          <a:schemeClr val="accent1">
            <a:lumMod val="75000"/>
          </a:schemeClr>
        </a:solidFill>
        <a:ln>
          <a:solidFill>
            <a:schemeClr val="accent1">
              <a:lumMod val="75000"/>
            </a:schemeClr>
          </a:solidFill>
        </a:ln>
      </dgm:spPr>
      <dgm:t>
        <a:bodyPr/>
        <a:lstStyle/>
        <a:p>
          <a:r>
            <a:rPr lang="en-US" b="1" dirty="0"/>
            <a:t>Per diem allowance for meal and incidental expenses for overnight travel or when the criteria for one-day/extended workday meal expenses has been satisfied</a:t>
          </a:r>
        </a:p>
      </dgm:t>
    </dgm:pt>
    <dgm:pt modelId="{09D85FD4-CFBB-4D44-AC1E-3C79BFB3DCF1}" type="parTrans" cxnId="{F2B1F705-5561-47CF-BD2F-7DD6522D6E89}">
      <dgm:prSet/>
      <dgm:spPr/>
      <dgm:t>
        <a:bodyPr/>
        <a:lstStyle/>
        <a:p>
          <a:endParaRPr lang="en-US"/>
        </a:p>
      </dgm:t>
    </dgm:pt>
    <dgm:pt modelId="{9C27DD0E-8CDC-47CE-9EB9-C8E4950F72A4}" type="sibTrans" cxnId="{F2B1F705-5561-47CF-BD2F-7DD6522D6E89}">
      <dgm:prSet/>
      <dgm:spPr/>
      <dgm:t>
        <a:bodyPr/>
        <a:lstStyle/>
        <a:p>
          <a:endParaRPr lang="en-US"/>
        </a:p>
      </dgm:t>
    </dgm:pt>
    <dgm:pt modelId="{DD1D451C-E458-47F2-8FA9-24DB7B9DB283}">
      <dgm:prSet/>
      <dgm:spPr>
        <a:solidFill>
          <a:schemeClr val="accent1">
            <a:lumMod val="75000"/>
          </a:schemeClr>
        </a:solidFill>
        <a:ln>
          <a:solidFill>
            <a:schemeClr val="accent1">
              <a:lumMod val="75000"/>
            </a:schemeClr>
          </a:solidFill>
        </a:ln>
      </dgm:spPr>
      <dgm:t>
        <a:bodyPr/>
        <a:lstStyle/>
        <a:p>
          <a:r>
            <a:rPr lang="en-US" b="1" dirty="0"/>
            <a:t>Per diem allowance is based on the temporary duty location and is not to exceed the maximum fiscal year meal and incidental per diem rate (inclusive of tax and gratuity) </a:t>
          </a:r>
        </a:p>
      </dgm:t>
    </dgm:pt>
    <dgm:pt modelId="{38C88132-2B60-44D8-AF98-E1E84B7928F8}" type="parTrans" cxnId="{8557F002-9A28-45FB-8410-F7DDD8F40BAC}">
      <dgm:prSet/>
      <dgm:spPr/>
      <dgm:t>
        <a:bodyPr/>
        <a:lstStyle/>
        <a:p>
          <a:endParaRPr lang="en-US"/>
        </a:p>
      </dgm:t>
    </dgm:pt>
    <dgm:pt modelId="{E5060A8E-4445-480B-8E02-3B469F20F673}" type="sibTrans" cxnId="{8557F002-9A28-45FB-8410-F7DDD8F40BAC}">
      <dgm:prSet/>
      <dgm:spPr/>
      <dgm:t>
        <a:bodyPr/>
        <a:lstStyle/>
        <a:p>
          <a:endParaRPr lang="en-US"/>
        </a:p>
      </dgm:t>
    </dgm:pt>
    <dgm:pt modelId="{76700117-B144-445D-9B85-D40B4C5B8B97}">
      <dgm:prSet/>
      <dgm:spPr>
        <a:solidFill>
          <a:schemeClr val="accent1">
            <a:lumMod val="75000"/>
          </a:schemeClr>
        </a:solidFill>
        <a:ln>
          <a:solidFill>
            <a:schemeClr val="accent1">
              <a:lumMod val="75000"/>
            </a:schemeClr>
          </a:solidFill>
        </a:ln>
      </dgm:spPr>
      <dgm:t>
        <a:bodyPr/>
        <a:lstStyle/>
        <a:p>
          <a:r>
            <a:rPr lang="en-US" b="1" dirty="0"/>
            <a:t>Alcohol and entertainment expenses are prohibited from reimbursement</a:t>
          </a:r>
        </a:p>
      </dgm:t>
    </dgm:pt>
    <dgm:pt modelId="{A6722613-C67B-4648-B6DD-2DD801304D6B}" type="sibTrans" cxnId="{BDBD1504-A70B-4253-A6C5-1AA727CA2754}">
      <dgm:prSet/>
      <dgm:spPr/>
      <dgm:t>
        <a:bodyPr/>
        <a:lstStyle/>
        <a:p>
          <a:endParaRPr lang="en-US"/>
        </a:p>
      </dgm:t>
    </dgm:pt>
    <dgm:pt modelId="{B2B90B37-1869-4F95-8C41-049DE03232D9}" type="parTrans" cxnId="{BDBD1504-A70B-4253-A6C5-1AA727CA2754}">
      <dgm:prSet/>
      <dgm:spPr/>
      <dgm:t>
        <a:bodyPr/>
        <a:lstStyle/>
        <a:p>
          <a:endParaRPr lang="en-US"/>
        </a:p>
      </dgm:t>
    </dgm:pt>
    <dgm:pt modelId="{C9E597F9-3406-469D-B016-46BCB025C5A1}" type="pres">
      <dgm:prSet presAssocID="{503F3428-9680-4137-ACAC-DE3517D72681}" presName="linear" presStyleCnt="0">
        <dgm:presLayoutVars>
          <dgm:animLvl val="lvl"/>
          <dgm:resizeHandles val="exact"/>
        </dgm:presLayoutVars>
      </dgm:prSet>
      <dgm:spPr/>
    </dgm:pt>
    <dgm:pt modelId="{93354496-B932-4F99-A09F-B2721E5DD95E}" type="pres">
      <dgm:prSet presAssocID="{7C481D68-99BE-446C-A9CF-3AC6AF0A02FD}" presName="parentText" presStyleLbl="node1" presStyleIdx="0" presStyleCnt="3">
        <dgm:presLayoutVars>
          <dgm:chMax val="0"/>
          <dgm:bulletEnabled val="1"/>
        </dgm:presLayoutVars>
      </dgm:prSet>
      <dgm:spPr/>
    </dgm:pt>
    <dgm:pt modelId="{EE141B09-2CB1-4899-9872-853D393951F3}" type="pres">
      <dgm:prSet presAssocID="{9C27DD0E-8CDC-47CE-9EB9-C8E4950F72A4}" presName="spacer" presStyleCnt="0"/>
      <dgm:spPr/>
    </dgm:pt>
    <dgm:pt modelId="{14102946-F456-4C9F-9236-198AD2F7C5E1}" type="pres">
      <dgm:prSet presAssocID="{DD1D451C-E458-47F2-8FA9-24DB7B9DB283}" presName="parentText" presStyleLbl="node1" presStyleIdx="1" presStyleCnt="3">
        <dgm:presLayoutVars>
          <dgm:chMax val="0"/>
          <dgm:bulletEnabled val="1"/>
        </dgm:presLayoutVars>
      </dgm:prSet>
      <dgm:spPr/>
    </dgm:pt>
    <dgm:pt modelId="{80C82DAC-D7A8-4A50-BF9C-8FE319A9E8CB}" type="pres">
      <dgm:prSet presAssocID="{E5060A8E-4445-480B-8E02-3B469F20F673}" presName="spacer" presStyleCnt="0"/>
      <dgm:spPr/>
    </dgm:pt>
    <dgm:pt modelId="{1C429AC5-A203-4FDC-BDE9-4405FB2F853E}" type="pres">
      <dgm:prSet presAssocID="{76700117-B144-445D-9B85-D40B4C5B8B97}" presName="parentText" presStyleLbl="node1" presStyleIdx="2" presStyleCnt="3" custLinFactY="1743" custLinFactNeighborX="-1011" custLinFactNeighborY="100000">
        <dgm:presLayoutVars>
          <dgm:chMax val="0"/>
          <dgm:bulletEnabled val="1"/>
        </dgm:presLayoutVars>
      </dgm:prSet>
      <dgm:spPr/>
    </dgm:pt>
  </dgm:ptLst>
  <dgm:cxnLst>
    <dgm:cxn modelId="{8557F002-9A28-45FB-8410-F7DDD8F40BAC}" srcId="{503F3428-9680-4137-ACAC-DE3517D72681}" destId="{DD1D451C-E458-47F2-8FA9-24DB7B9DB283}" srcOrd="1" destOrd="0" parTransId="{38C88132-2B60-44D8-AF98-E1E84B7928F8}" sibTransId="{E5060A8E-4445-480B-8E02-3B469F20F673}"/>
    <dgm:cxn modelId="{BDBD1504-A70B-4253-A6C5-1AA727CA2754}" srcId="{503F3428-9680-4137-ACAC-DE3517D72681}" destId="{76700117-B144-445D-9B85-D40B4C5B8B97}" srcOrd="2" destOrd="0" parTransId="{B2B90B37-1869-4F95-8C41-049DE03232D9}" sibTransId="{A6722613-C67B-4648-B6DD-2DD801304D6B}"/>
    <dgm:cxn modelId="{F2B1F705-5561-47CF-BD2F-7DD6522D6E89}" srcId="{503F3428-9680-4137-ACAC-DE3517D72681}" destId="{7C481D68-99BE-446C-A9CF-3AC6AF0A02FD}" srcOrd="0" destOrd="0" parTransId="{09D85FD4-CFBB-4D44-AC1E-3C79BFB3DCF1}" sibTransId="{9C27DD0E-8CDC-47CE-9EB9-C8E4950F72A4}"/>
    <dgm:cxn modelId="{32D8980A-4345-49E6-BE09-53B76873CA80}" type="presOf" srcId="{7C481D68-99BE-446C-A9CF-3AC6AF0A02FD}" destId="{93354496-B932-4F99-A09F-B2721E5DD95E}" srcOrd="0" destOrd="0" presId="urn:microsoft.com/office/officeart/2005/8/layout/vList2"/>
    <dgm:cxn modelId="{FCD4B662-DE41-44DA-8C56-1160452C4064}" type="presOf" srcId="{503F3428-9680-4137-ACAC-DE3517D72681}" destId="{C9E597F9-3406-469D-B016-46BCB025C5A1}" srcOrd="0" destOrd="0" presId="urn:microsoft.com/office/officeart/2005/8/layout/vList2"/>
    <dgm:cxn modelId="{CCBC8874-47AB-4396-ACCD-1DFC3AB207C9}" type="presOf" srcId="{76700117-B144-445D-9B85-D40B4C5B8B97}" destId="{1C429AC5-A203-4FDC-BDE9-4405FB2F853E}" srcOrd="0" destOrd="0" presId="urn:microsoft.com/office/officeart/2005/8/layout/vList2"/>
    <dgm:cxn modelId="{A96561AE-E8F3-4B2F-9EF3-FEDE05AB0266}" type="presOf" srcId="{DD1D451C-E458-47F2-8FA9-24DB7B9DB283}" destId="{14102946-F456-4C9F-9236-198AD2F7C5E1}" srcOrd="0" destOrd="0" presId="urn:microsoft.com/office/officeart/2005/8/layout/vList2"/>
    <dgm:cxn modelId="{90379549-EF9C-4522-898A-48D69766A1E1}" type="presParOf" srcId="{C9E597F9-3406-469D-B016-46BCB025C5A1}" destId="{93354496-B932-4F99-A09F-B2721E5DD95E}" srcOrd="0" destOrd="0" presId="urn:microsoft.com/office/officeart/2005/8/layout/vList2"/>
    <dgm:cxn modelId="{570D892B-AB5E-4465-9667-2947BC283D8A}" type="presParOf" srcId="{C9E597F9-3406-469D-B016-46BCB025C5A1}" destId="{EE141B09-2CB1-4899-9872-853D393951F3}" srcOrd="1" destOrd="0" presId="urn:microsoft.com/office/officeart/2005/8/layout/vList2"/>
    <dgm:cxn modelId="{7531434B-2999-4393-BC31-50660DEF54B6}" type="presParOf" srcId="{C9E597F9-3406-469D-B016-46BCB025C5A1}" destId="{14102946-F456-4C9F-9236-198AD2F7C5E1}" srcOrd="2" destOrd="0" presId="urn:microsoft.com/office/officeart/2005/8/layout/vList2"/>
    <dgm:cxn modelId="{4D2FC853-6E76-486F-A68C-6D28A0001911}" type="presParOf" srcId="{C9E597F9-3406-469D-B016-46BCB025C5A1}" destId="{80C82DAC-D7A8-4A50-BF9C-8FE319A9E8CB}" srcOrd="3" destOrd="0" presId="urn:microsoft.com/office/officeart/2005/8/layout/vList2"/>
    <dgm:cxn modelId="{AB582476-C3E7-4A1A-A3EF-14CCF8ABE9B5}" type="presParOf" srcId="{C9E597F9-3406-469D-B016-46BCB025C5A1}" destId="{1C429AC5-A203-4FDC-BDE9-4405FB2F85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3F3428-9680-4137-ACAC-DE3517D726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CF292A-69E0-46BD-BAFA-487279556654}">
      <dgm:prSet/>
      <dgm:spPr>
        <a:solidFill>
          <a:schemeClr val="accent1">
            <a:lumMod val="75000"/>
          </a:schemeClr>
        </a:solidFill>
        <a:ln>
          <a:solidFill>
            <a:schemeClr val="accent1">
              <a:lumMod val="75000"/>
            </a:schemeClr>
          </a:solidFill>
        </a:ln>
      </dgm:spPr>
      <dgm:t>
        <a:bodyPr/>
        <a:lstStyle/>
        <a:p>
          <a:r>
            <a:rPr lang="en-US" b="1" dirty="0"/>
            <a:t>Lodging and events that provide meals to the traveler at no additional cost to the traveler must be deducted from the daily per diem allowance rate</a:t>
          </a:r>
        </a:p>
      </dgm:t>
    </dgm:pt>
    <dgm:pt modelId="{48453FBD-FB71-4525-BDBD-4ABB446E8DB5}" type="parTrans" cxnId="{5DBAD643-0D04-4A94-8104-6474116304C7}">
      <dgm:prSet/>
      <dgm:spPr/>
      <dgm:t>
        <a:bodyPr/>
        <a:lstStyle/>
        <a:p>
          <a:endParaRPr lang="en-US"/>
        </a:p>
      </dgm:t>
    </dgm:pt>
    <dgm:pt modelId="{02B9FEC1-87D6-46E1-A6C9-7A09832CFCC3}" type="sibTrans" cxnId="{5DBAD643-0D04-4A94-8104-6474116304C7}">
      <dgm:prSet/>
      <dgm:spPr/>
      <dgm:t>
        <a:bodyPr/>
        <a:lstStyle/>
        <a:p>
          <a:endParaRPr lang="en-US"/>
        </a:p>
      </dgm:t>
    </dgm:pt>
    <dgm:pt modelId="{EA44A98F-7DB2-4DA9-947D-4E02BEEB7646}">
      <dgm:prSet/>
      <dgm:spPr>
        <a:solidFill>
          <a:schemeClr val="accent1">
            <a:lumMod val="75000"/>
          </a:schemeClr>
        </a:solidFill>
        <a:ln>
          <a:solidFill>
            <a:schemeClr val="accent1">
              <a:lumMod val="75000"/>
            </a:schemeClr>
          </a:solidFill>
        </a:ln>
      </dgm:spPr>
      <dgm:t>
        <a:bodyPr/>
        <a:lstStyle/>
        <a:p>
          <a:r>
            <a:rPr lang="en-US" b="1" dirty="0"/>
            <a:t>Per diem allowance reimbursement </a:t>
          </a:r>
          <a:r>
            <a:rPr lang="en-US" b="1" u="sng" dirty="0"/>
            <a:t>is</a:t>
          </a:r>
          <a:r>
            <a:rPr lang="en-US" b="1" dirty="0"/>
            <a:t> allowable when lodging is listed as “gratis” or “no charge”</a:t>
          </a:r>
        </a:p>
      </dgm:t>
    </dgm:pt>
    <dgm:pt modelId="{FB11D7E4-BE5D-4AD3-892A-8ED3756210CF}" type="parTrans" cxnId="{0E7C71F7-F1F6-47AA-BCAF-0E90385A1428}">
      <dgm:prSet/>
      <dgm:spPr/>
      <dgm:t>
        <a:bodyPr/>
        <a:lstStyle/>
        <a:p>
          <a:endParaRPr lang="en-US"/>
        </a:p>
      </dgm:t>
    </dgm:pt>
    <dgm:pt modelId="{B4ED5116-0814-4AC4-8D6D-7A214258CEFD}" type="sibTrans" cxnId="{0E7C71F7-F1F6-47AA-BCAF-0E90385A1428}">
      <dgm:prSet/>
      <dgm:spPr/>
      <dgm:t>
        <a:bodyPr/>
        <a:lstStyle/>
        <a:p>
          <a:endParaRPr lang="en-US"/>
        </a:p>
      </dgm:t>
    </dgm:pt>
    <dgm:pt modelId="{50EC8493-254C-4E9F-956C-1FFA1D008447}">
      <dgm:prSet/>
      <dgm:spPr>
        <a:solidFill>
          <a:schemeClr val="accent1">
            <a:lumMod val="75000"/>
          </a:schemeClr>
        </a:solidFill>
        <a:ln>
          <a:solidFill>
            <a:schemeClr val="accent1">
              <a:lumMod val="75000"/>
            </a:schemeClr>
          </a:solidFill>
        </a:ln>
      </dgm:spPr>
      <dgm:t>
        <a:bodyPr/>
        <a:lstStyle/>
        <a:p>
          <a:r>
            <a:rPr lang="en-US" b="1" dirty="0"/>
            <a:t>Meal expenses for one day/extended workday trips are eligible if all criteria is met:</a:t>
          </a:r>
        </a:p>
      </dgm:t>
    </dgm:pt>
    <dgm:pt modelId="{7705C280-86CF-43EF-AD56-1EF5F2DB6711}" type="parTrans" cxnId="{D47324C6-EFD4-4936-96E3-D56E8B0422EE}">
      <dgm:prSet/>
      <dgm:spPr/>
      <dgm:t>
        <a:bodyPr/>
        <a:lstStyle/>
        <a:p>
          <a:endParaRPr lang="en-US"/>
        </a:p>
      </dgm:t>
    </dgm:pt>
    <dgm:pt modelId="{00122627-465F-4A71-BF7A-7933277EF0C0}" type="sibTrans" cxnId="{D47324C6-EFD4-4936-96E3-D56E8B0422EE}">
      <dgm:prSet/>
      <dgm:spPr/>
      <dgm:t>
        <a:bodyPr/>
        <a:lstStyle/>
        <a:p>
          <a:endParaRPr lang="en-US"/>
        </a:p>
      </dgm:t>
    </dgm:pt>
    <dgm:pt modelId="{B627D0E3-6C0D-4083-974B-73DB11E9DABE}">
      <dgm:prSet/>
      <dgm:spPr>
        <a:solidFill>
          <a:schemeClr val="accent1">
            <a:lumMod val="75000"/>
          </a:schemeClr>
        </a:solidFill>
        <a:ln>
          <a:solidFill>
            <a:schemeClr val="accent1">
              <a:lumMod val="75000"/>
            </a:schemeClr>
          </a:solidFill>
        </a:ln>
      </dgm:spPr>
      <dgm:t>
        <a:bodyPr/>
        <a:lstStyle/>
        <a:p>
          <a:r>
            <a:rPr lang="en-US" b="1" dirty="0">
              <a:solidFill>
                <a:schemeClr val="bg1"/>
              </a:solidFill>
            </a:rPr>
            <a:t>Traveler’s duties require him/her to be away from general area of the assigned worksite longer than 12 hours but less than 24 hours</a:t>
          </a:r>
        </a:p>
      </dgm:t>
    </dgm:pt>
    <dgm:pt modelId="{E977A4E7-E874-45E7-A4C5-580F1312812B}" type="parTrans" cxnId="{7D290513-AEFC-438D-A2C2-029FA22510D4}">
      <dgm:prSet/>
      <dgm:spPr/>
      <dgm:t>
        <a:bodyPr/>
        <a:lstStyle/>
        <a:p>
          <a:endParaRPr lang="en-US"/>
        </a:p>
      </dgm:t>
    </dgm:pt>
    <dgm:pt modelId="{054930DE-0C68-4A7C-9C15-9BF50AEF2B01}" type="sibTrans" cxnId="{7D290513-AEFC-438D-A2C2-029FA22510D4}">
      <dgm:prSet/>
      <dgm:spPr/>
      <dgm:t>
        <a:bodyPr/>
        <a:lstStyle/>
        <a:p>
          <a:endParaRPr lang="en-US"/>
        </a:p>
      </dgm:t>
    </dgm:pt>
    <dgm:pt modelId="{C90BE50E-A867-4607-BC52-7EA08748343E}">
      <dgm:prSet/>
      <dgm:spPr>
        <a:solidFill>
          <a:schemeClr val="accent1">
            <a:lumMod val="75000"/>
          </a:schemeClr>
        </a:solidFill>
        <a:ln>
          <a:solidFill>
            <a:schemeClr val="accent1">
              <a:lumMod val="75000"/>
            </a:schemeClr>
          </a:solidFill>
        </a:ln>
      </dgm:spPr>
      <dgm:t>
        <a:bodyPr/>
        <a:lstStyle/>
        <a:p>
          <a:r>
            <a:rPr lang="en-US" b="1" dirty="0">
              <a:solidFill>
                <a:schemeClr val="bg1"/>
              </a:solidFill>
            </a:rPr>
            <a:t>Traveler provides documentation for hours worked </a:t>
          </a:r>
        </a:p>
      </dgm:t>
    </dgm:pt>
    <dgm:pt modelId="{E359120E-FDE0-40D5-807E-AD0F723B3C0A}" type="parTrans" cxnId="{14D31E70-2719-4029-8408-F58D43153B55}">
      <dgm:prSet/>
      <dgm:spPr/>
      <dgm:t>
        <a:bodyPr/>
        <a:lstStyle/>
        <a:p>
          <a:endParaRPr lang="en-US"/>
        </a:p>
      </dgm:t>
    </dgm:pt>
    <dgm:pt modelId="{6D89B2C4-F38A-4327-B215-3DBDB3210AD5}" type="sibTrans" cxnId="{14D31E70-2719-4029-8408-F58D43153B55}">
      <dgm:prSet/>
      <dgm:spPr/>
      <dgm:t>
        <a:bodyPr/>
        <a:lstStyle/>
        <a:p>
          <a:endParaRPr lang="en-US"/>
        </a:p>
      </dgm:t>
    </dgm:pt>
    <dgm:pt modelId="{C9E597F9-3406-469D-B016-46BCB025C5A1}" type="pres">
      <dgm:prSet presAssocID="{503F3428-9680-4137-ACAC-DE3517D72681}" presName="linear" presStyleCnt="0">
        <dgm:presLayoutVars>
          <dgm:animLvl val="lvl"/>
          <dgm:resizeHandles val="exact"/>
        </dgm:presLayoutVars>
      </dgm:prSet>
      <dgm:spPr/>
    </dgm:pt>
    <dgm:pt modelId="{D31FA634-62BC-4F7B-9D12-571FC006D5E3}" type="pres">
      <dgm:prSet presAssocID="{DECF292A-69E0-46BD-BAFA-487279556654}" presName="parentText" presStyleLbl="node1" presStyleIdx="0" presStyleCnt="3" custLinFactY="1743" custLinFactNeighborX="-1011" custLinFactNeighborY="100000">
        <dgm:presLayoutVars>
          <dgm:chMax val="0"/>
          <dgm:bulletEnabled val="1"/>
        </dgm:presLayoutVars>
      </dgm:prSet>
      <dgm:spPr/>
    </dgm:pt>
    <dgm:pt modelId="{EF8ABC38-7DFC-426D-810D-0B9A9EB4530A}" type="pres">
      <dgm:prSet presAssocID="{02B9FEC1-87D6-46E1-A6C9-7A09832CFCC3}" presName="spacer" presStyleCnt="0"/>
      <dgm:spPr/>
    </dgm:pt>
    <dgm:pt modelId="{95D7691B-7DE3-478B-B59A-A622FDC49C43}" type="pres">
      <dgm:prSet presAssocID="{EA44A98F-7DB2-4DA9-947D-4E02BEEB7646}" presName="parentText" presStyleLbl="node1" presStyleIdx="1" presStyleCnt="3" custLinFactY="2812" custLinFactNeighborY="100000">
        <dgm:presLayoutVars>
          <dgm:chMax val="0"/>
          <dgm:bulletEnabled val="1"/>
        </dgm:presLayoutVars>
      </dgm:prSet>
      <dgm:spPr/>
    </dgm:pt>
    <dgm:pt modelId="{4B683A28-1333-4AAA-A1F4-D9B0525E1B57}" type="pres">
      <dgm:prSet presAssocID="{B4ED5116-0814-4AC4-8D6D-7A214258CEFD}" presName="spacer" presStyleCnt="0"/>
      <dgm:spPr/>
    </dgm:pt>
    <dgm:pt modelId="{260DC3AA-A659-4F91-AC72-F9FA9846B287}" type="pres">
      <dgm:prSet presAssocID="{50EC8493-254C-4E9F-956C-1FFA1D008447}" presName="parentText" presStyleLbl="node1" presStyleIdx="2" presStyleCnt="3">
        <dgm:presLayoutVars>
          <dgm:chMax val="0"/>
          <dgm:bulletEnabled val="1"/>
        </dgm:presLayoutVars>
      </dgm:prSet>
      <dgm:spPr/>
    </dgm:pt>
    <dgm:pt modelId="{08979021-FDCD-4407-9AE1-3E38BB5483E2}" type="pres">
      <dgm:prSet presAssocID="{50EC8493-254C-4E9F-956C-1FFA1D008447}" presName="childText" presStyleLbl="revTx" presStyleIdx="0" presStyleCnt="1">
        <dgm:presLayoutVars>
          <dgm:bulletEnabled val="1"/>
        </dgm:presLayoutVars>
      </dgm:prSet>
      <dgm:spPr/>
    </dgm:pt>
  </dgm:ptLst>
  <dgm:cxnLst>
    <dgm:cxn modelId="{90C80809-D000-47EA-A35A-19B974E14CBA}" type="presOf" srcId="{C90BE50E-A867-4607-BC52-7EA08748343E}" destId="{08979021-FDCD-4407-9AE1-3E38BB5483E2}" srcOrd="0" destOrd="1" presId="urn:microsoft.com/office/officeart/2005/8/layout/vList2"/>
    <dgm:cxn modelId="{7D290513-AEFC-438D-A2C2-029FA22510D4}" srcId="{50EC8493-254C-4E9F-956C-1FFA1D008447}" destId="{B627D0E3-6C0D-4083-974B-73DB11E9DABE}" srcOrd="0" destOrd="0" parTransId="{E977A4E7-E874-45E7-A4C5-580F1312812B}" sibTransId="{054930DE-0C68-4A7C-9C15-9BF50AEF2B01}"/>
    <dgm:cxn modelId="{1356F91D-34AB-40A0-8F09-C19E103D3329}" type="presOf" srcId="{50EC8493-254C-4E9F-956C-1FFA1D008447}" destId="{260DC3AA-A659-4F91-AC72-F9FA9846B287}" srcOrd="0" destOrd="0" presId="urn:microsoft.com/office/officeart/2005/8/layout/vList2"/>
    <dgm:cxn modelId="{FB716F5D-909F-4265-A478-169C327F3E73}" type="presOf" srcId="{B627D0E3-6C0D-4083-974B-73DB11E9DABE}" destId="{08979021-FDCD-4407-9AE1-3E38BB5483E2}" srcOrd="0" destOrd="0" presId="urn:microsoft.com/office/officeart/2005/8/layout/vList2"/>
    <dgm:cxn modelId="{FCD4B662-DE41-44DA-8C56-1160452C4064}" type="presOf" srcId="{503F3428-9680-4137-ACAC-DE3517D72681}" destId="{C9E597F9-3406-469D-B016-46BCB025C5A1}" srcOrd="0" destOrd="0" presId="urn:microsoft.com/office/officeart/2005/8/layout/vList2"/>
    <dgm:cxn modelId="{5DBAD643-0D04-4A94-8104-6474116304C7}" srcId="{503F3428-9680-4137-ACAC-DE3517D72681}" destId="{DECF292A-69E0-46BD-BAFA-487279556654}" srcOrd="0" destOrd="0" parTransId="{48453FBD-FB71-4525-BDBD-4ABB446E8DB5}" sibTransId="{02B9FEC1-87D6-46E1-A6C9-7A09832CFCC3}"/>
    <dgm:cxn modelId="{1D299F4E-10EF-43DB-BCA7-8FC56C75BFBE}" type="presOf" srcId="{EA44A98F-7DB2-4DA9-947D-4E02BEEB7646}" destId="{95D7691B-7DE3-478B-B59A-A622FDC49C43}" srcOrd="0" destOrd="0" presId="urn:microsoft.com/office/officeart/2005/8/layout/vList2"/>
    <dgm:cxn modelId="{14D31E70-2719-4029-8408-F58D43153B55}" srcId="{50EC8493-254C-4E9F-956C-1FFA1D008447}" destId="{C90BE50E-A867-4607-BC52-7EA08748343E}" srcOrd="1" destOrd="0" parTransId="{E359120E-FDE0-40D5-807E-AD0F723B3C0A}" sibTransId="{6D89B2C4-F38A-4327-B215-3DBDB3210AD5}"/>
    <dgm:cxn modelId="{C5A748C5-0899-45CB-BE27-16F8261AA2B8}" type="presOf" srcId="{DECF292A-69E0-46BD-BAFA-487279556654}" destId="{D31FA634-62BC-4F7B-9D12-571FC006D5E3}" srcOrd="0" destOrd="0" presId="urn:microsoft.com/office/officeart/2005/8/layout/vList2"/>
    <dgm:cxn modelId="{D47324C6-EFD4-4936-96E3-D56E8B0422EE}" srcId="{503F3428-9680-4137-ACAC-DE3517D72681}" destId="{50EC8493-254C-4E9F-956C-1FFA1D008447}" srcOrd="2" destOrd="0" parTransId="{7705C280-86CF-43EF-AD56-1EF5F2DB6711}" sibTransId="{00122627-465F-4A71-BF7A-7933277EF0C0}"/>
    <dgm:cxn modelId="{0E7C71F7-F1F6-47AA-BCAF-0E90385A1428}" srcId="{503F3428-9680-4137-ACAC-DE3517D72681}" destId="{EA44A98F-7DB2-4DA9-947D-4E02BEEB7646}" srcOrd="1" destOrd="0" parTransId="{FB11D7E4-BE5D-4AD3-892A-8ED3756210CF}" sibTransId="{B4ED5116-0814-4AC4-8D6D-7A214258CEFD}"/>
    <dgm:cxn modelId="{4887DEEC-0832-4233-8F4E-85D61B720F9B}" type="presParOf" srcId="{C9E597F9-3406-469D-B016-46BCB025C5A1}" destId="{D31FA634-62BC-4F7B-9D12-571FC006D5E3}" srcOrd="0" destOrd="0" presId="urn:microsoft.com/office/officeart/2005/8/layout/vList2"/>
    <dgm:cxn modelId="{B3B56DA3-8221-4BF0-8E73-C8719664800B}" type="presParOf" srcId="{C9E597F9-3406-469D-B016-46BCB025C5A1}" destId="{EF8ABC38-7DFC-426D-810D-0B9A9EB4530A}" srcOrd="1" destOrd="0" presId="urn:microsoft.com/office/officeart/2005/8/layout/vList2"/>
    <dgm:cxn modelId="{1DA1545B-4FD0-4BC7-B448-38E5931CE318}" type="presParOf" srcId="{C9E597F9-3406-469D-B016-46BCB025C5A1}" destId="{95D7691B-7DE3-478B-B59A-A622FDC49C43}" srcOrd="2" destOrd="0" presId="urn:microsoft.com/office/officeart/2005/8/layout/vList2"/>
    <dgm:cxn modelId="{8FD49EE4-68AF-4F91-8566-1FF43ED56430}" type="presParOf" srcId="{C9E597F9-3406-469D-B016-46BCB025C5A1}" destId="{4B683A28-1333-4AAA-A1F4-D9B0525E1B57}" srcOrd="3" destOrd="0" presId="urn:microsoft.com/office/officeart/2005/8/layout/vList2"/>
    <dgm:cxn modelId="{0C6D600B-1293-47B7-9E0E-59739C2AF757}" type="presParOf" srcId="{C9E597F9-3406-469D-B016-46BCB025C5A1}" destId="{260DC3AA-A659-4F91-AC72-F9FA9846B287}" srcOrd="4" destOrd="0" presId="urn:microsoft.com/office/officeart/2005/8/layout/vList2"/>
    <dgm:cxn modelId="{91C5D92E-BABC-432C-ADCB-9DFC8AED9118}" type="presParOf" srcId="{C9E597F9-3406-469D-B016-46BCB025C5A1}" destId="{08979021-FDCD-4407-9AE1-3E38BB5483E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0D6924-0FD9-4122-8B7F-1B505BB04D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6C3E44-687F-4C1C-92AA-DE2FEDB0AB9C}">
      <dgm:prSet phldrT="[Text]"/>
      <dgm:spPr>
        <a:solidFill>
          <a:schemeClr val="accent1">
            <a:lumMod val="75000"/>
          </a:schemeClr>
        </a:solidFill>
        <a:ln>
          <a:solidFill>
            <a:schemeClr val="accent1">
              <a:lumMod val="75000"/>
            </a:schemeClr>
          </a:solidFill>
        </a:ln>
      </dgm:spPr>
      <dgm:t>
        <a:bodyPr/>
        <a:lstStyle/>
        <a:p>
          <a:r>
            <a:rPr lang="en-US" b="1" dirty="0"/>
            <a:t>Visit www.gsa.gov/perdiem</a:t>
          </a:r>
        </a:p>
      </dgm:t>
    </dgm:pt>
    <dgm:pt modelId="{57E7E6EB-0C52-48C5-931A-B104DBD96C13}" type="parTrans" cxnId="{CDF8048F-4F56-4AE5-BB8F-8E454B8D0E09}">
      <dgm:prSet/>
      <dgm:spPr/>
      <dgm:t>
        <a:bodyPr/>
        <a:lstStyle/>
        <a:p>
          <a:endParaRPr lang="en-US"/>
        </a:p>
      </dgm:t>
    </dgm:pt>
    <dgm:pt modelId="{2F469DF7-1CC2-449D-BAF5-8881654A056C}" type="sibTrans" cxnId="{CDF8048F-4F56-4AE5-BB8F-8E454B8D0E09}">
      <dgm:prSet/>
      <dgm:spPr/>
      <dgm:t>
        <a:bodyPr/>
        <a:lstStyle/>
        <a:p>
          <a:endParaRPr lang="en-US"/>
        </a:p>
      </dgm:t>
    </dgm:pt>
    <dgm:pt modelId="{9931699C-50F3-408A-A05F-76A60A86268F}">
      <dgm:prSet phldrT="[Text]"/>
      <dgm:spPr>
        <a:solidFill>
          <a:schemeClr val="bg1">
            <a:lumMod val="85000"/>
            <a:alpha val="90000"/>
          </a:schemeClr>
        </a:solidFill>
      </dgm:spPr>
      <dgm:t>
        <a:bodyPr/>
        <a:lstStyle/>
        <a:p>
          <a:r>
            <a:rPr lang="en-US" dirty="0"/>
            <a:t>Search the current fiscal year rates and</a:t>
          </a:r>
        </a:p>
      </dgm:t>
    </dgm:pt>
    <dgm:pt modelId="{3CDE152D-DC3F-4250-B705-954A8057343C}" type="parTrans" cxnId="{F1A9A36B-B68B-41A6-93BE-973E0D01F317}">
      <dgm:prSet/>
      <dgm:spPr/>
      <dgm:t>
        <a:bodyPr/>
        <a:lstStyle/>
        <a:p>
          <a:endParaRPr lang="en-US"/>
        </a:p>
      </dgm:t>
    </dgm:pt>
    <dgm:pt modelId="{2EABDD38-EF53-45D7-9721-D9FE3F341705}" type="sibTrans" cxnId="{F1A9A36B-B68B-41A6-93BE-973E0D01F317}">
      <dgm:prSet/>
      <dgm:spPr/>
      <dgm:t>
        <a:bodyPr/>
        <a:lstStyle/>
        <a:p>
          <a:endParaRPr lang="en-US"/>
        </a:p>
      </dgm:t>
    </dgm:pt>
    <dgm:pt modelId="{C973228C-67BC-4EC5-883C-0D7B49F3A482}">
      <dgm:prSet phldrT="[Text]"/>
      <dgm:spPr>
        <a:solidFill>
          <a:schemeClr val="accent1">
            <a:lumMod val="75000"/>
          </a:schemeClr>
        </a:solidFill>
        <a:ln>
          <a:solidFill>
            <a:schemeClr val="accent1">
              <a:lumMod val="75000"/>
            </a:schemeClr>
          </a:solidFill>
        </a:ln>
      </dgm:spPr>
      <dgm:t>
        <a:bodyPr/>
        <a:lstStyle/>
        <a:p>
          <a:r>
            <a:rPr lang="en-US" b="1" dirty="0"/>
            <a:t>Meal Eligibility</a:t>
          </a:r>
        </a:p>
      </dgm:t>
    </dgm:pt>
    <dgm:pt modelId="{2F37387C-F4D4-4091-8136-B7352FD7884F}" type="parTrans" cxnId="{CD0198D2-C587-4E00-B16A-22997F008BC3}">
      <dgm:prSet/>
      <dgm:spPr/>
      <dgm:t>
        <a:bodyPr/>
        <a:lstStyle/>
        <a:p>
          <a:endParaRPr lang="en-US"/>
        </a:p>
      </dgm:t>
    </dgm:pt>
    <dgm:pt modelId="{FBD940EC-F6CC-4A49-A280-F6E66E10F7D9}" type="sibTrans" cxnId="{CD0198D2-C587-4E00-B16A-22997F008BC3}">
      <dgm:prSet/>
      <dgm:spPr/>
      <dgm:t>
        <a:bodyPr/>
        <a:lstStyle/>
        <a:p>
          <a:endParaRPr lang="en-US"/>
        </a:p>
      </dgm:t>
    </dgm:pt>
    <dgm:pt modelId="{014FCE73-4EDC-483E-99C4-CD47FB512EC6}">
      <dgm:prSet phldrT="[Text]" custT="1"/>
      <dgm:spPr>
        <a:solidFill>
          <a:schemeClr val="bg1">
            <a:lumMod val="85000"/>
            <a:alpha val="90000"/>
          </a:schemeClr>
        </a:solidFill>
      </dgm:spPr>
      <dgm:t>
        <a:bodyPr/>
        <a:lstStyle/>
        <a:p>
          <a:r>
            <a:rPr lang="en-US" sz="1800" dirty="0"/>
            <a:t>Time of departure and return</a:t>
          </a:r>
        </a:p>
      </dgm:t>
    </dgm:pt>
    <dgm:pt modelId="{3FA0138A-29A6-4761-8176-0B965BAE22AD}" type="parTrans" cxnId="{B1717F99-83B5-4543-B6DA-FF59C9C3A718}">
      <dgm:prSet/>
      <dgm:spPr/>
      <dgm:t>
        <a:bodyPr/>
        <a:lstStyle/>
        <a:p>
          <a:endParaRPr lang="en-US"/>
        </a:p>
      </dgm:t>
    </dgm:pt>
    <dgm:pt modelId="{A8676994-92BB-417E-A888-E95347865511}" type="sibTrans" cxnId="{B1717F99-83B5-4543-B6DA-FF59C9C3A718}">
      <dgm:prSet/>
      <dgm:spPr/>
      <dgm:t>
        <a:bodyPr/>
        <a:lstStyle/>
        <a:p>
          <a:endParaRPr lang="en-US"/>
        </a:p>
      </dgm:t>
    </dgm:pt>
    <dgm:pt modelId="{04F6ABC1-E625-432F-BF3A-DA1A68699CCC}">
      <dgm:prSet phldrT="[Text]" custT="1"/>
      <dgm:spPr>
        <a:solidFill>
          <a:schemeClr val="bg1">
            <a:lumMod val="85000"/>
            <a:alpha val="90000"/>
          </a:schemeClr>
        </a:solidFill>
      </dgm:spPr>
      <dgm:t>
        <a:bodyPr/>
        <a:lstStyle/>
        <a:p>
          <a:r>
            <a:rPr lang="en-US" sz="1800" dirty="0"/>
            <a:t>Do not claim “no cost to traveler” meals</a:t>
          </a:r>
        </a:p>
      </dgm:t>
    </dgm:pt>
    <dgm:pt modelId="{4BDD4AE0-B04A-4BF1-A904-8FFF53D98AE7}" type="parTrans" cxnId="{946901E5-CE80-43FF-925B-BFF0B2948BA5}">
      <dgm:prSet/>
      <dgm:spPr/>
      <dgm:t>
        <a:bodyPr/>
        <a:lstStyle/>
        <a:p>
          <a:endParaRPr lang="en-US"/>
        </a:p>
      </dgm:t>
    </dgm:pt>
    <dgm:pt modelId="{67CDC1A8-4743-4532-94F4-DDDEFCEC66C1}" type="sibTrans" cxnId="{946901E5-CE80-43FF-925B-BFF0B2948BA5}">
      <dgm:prSet/>
      <dgm:spPr/>
      <dgm:t>
        <a:bodyPr/>
        <a:lstStyle/>
        <a:p>
          <a:endParaRPr lang="en-US"/>
        </a:p>
      </dgm:t>
    </dgm:pt>
    <dgm:pt modelId="{4CD86537-EE9D-4CEF-845E-DF8CAE07858E}">
      <dgm:prSet phldrT="[Text]"/>
      <dgm:spPr>
        <a:solidFill>
          <a:schemeClr val="bg1">
            <a:lumMod val="85000"/>
            <a:alpha val="90000"/>
          </a:schemeClr>
        </a:solidFill>
      </dgm:spPr>
      <dgm:t>
        <a:bodyPr/>
        <a:lstStyle/>
        <a:p>
          <a:r>
            <a:rPr lang="en-US" dirty="0"/>
            <a:t>Search city and state of temporary duty location </a:t>
          </a:r>
        </a:p>
      </dgm:t>
    </dgm:pt>
    <dgm:pt modelId="{3D039896-18F4-4A2C-B525-D268170881AD}" type="parTrans" cxnId="{FA53C7E5-8453-41AB-BE3B-59A4EA4FD36F}">
      <dgm:prSet/>
      <dgm:spPr/>
      <dgm:t>
        <a:bodyPr/>
        <a:lstStyle/>
        <a:p>
          <a:endParaRPr lang="en-US"/>
        </a:p>
      </dgm:t>
    </dgm:pt>
    <dgm:pt modelId="{4A9DC401-A6EB-480B-AB73-4A4D52CD8022}" type="sibTrans" cxnId="{FA53C7E5-8453-41AB-BE3B-59A4EA4FD36F}">
      <dgm:prSet/>
      <dgm:spPr/>
      <dgm:t>
        <a:bodyPr/>
        <a:lstStyle/>
        <a:p>
          <a:endParaRPr lang="en-US"/>
        </a:p>
      </dgm:t>
    </dgm:pt>
    <dgm:pt modelId="{282ECB83-D36A-4D20-AC60-64D400794DE0}">
      <dgm:prSet phldrT="[Text]"/>
      <dgm:spPr>
        <a:solidFill>
          <a:schemeClr val="bg1">
            <a:lumMod val="85000"/>
            <a:alpha val="90000"/>
          </a:schemeClr>
        </a:solidFill>
      </dgm:spPr>
      <dgm:t>
        <a:bodyPr/>
        <a:lstStyle/>
        <a:p>
          <a:r>
            <a:rPr lang="en-US" dirty="0"/>
            <a:t>If city is not listed utilize standard rate for the state</a:t>
          </a:r>
        </a:p>
      </dgm:t>
    </dgm:pt>
    <dgm:pt modelId="{AD4A57CA-EA9F-4346-A411-9DE16F06504E}" type="parTrans" cxnId="{4E87F364-3475-4EB5-81F5-11CAE695787B}">
      <dgm:prSet/>
      <dgm:spPr/>
      <dgm:t>
        <a:bodyPr/>
        <a:lstStyle/>
        <a:p>
          <a:endParaRPr lang="en-US"/>
        </a:p>
      </dgm:t>
    </dgm:pt>
    <dgm:pt modelId="{81F0032C-B9BA-4751-B151-CF4230851654}" type="sibTrans" cxnId="{4E87F364-3475-4EB5-81F5-11CAE695787B}">
      <dgm:prSet/>
      <dgm:spPr/>
      <dgm:t>
        <a:bodyPr/>
        <a:lstStyle/>
        <a:p>
          <a:endParaRPr lang="en-US"/>
        </a:p>
      </dgm:t>
    </dgm:pt>
    <dgm:pt modelId="{E23A7CD9-47AA-42E4-BF99-672F527B669D}">
      <dgm:prSet phldrT="[Text]" custT="1"/>
      <dgm:spPr>
        <a:solidFill>
          <a:schemeClr val="bg1">
            <a:lumMod val="85000"/>
            <a:alpha val="90000"/>
          </a:schemeClr>
        </a:solidFill>
      </dgm:spPr>
      <dgm:t>
        <a:bodyPr/>
        <a:lstStyle/>
        <a:p>
          <a:r>
            <a:rPr lang="en-US" sz="1800" dirty="0"/>
            <a:t>Breakfast, Lunch, Dinner, and Incidentals (fees and tips given to baggage carriers, bellhops, hotel maids, etc.)</a:t>
          </a:r>
        </a:p>
      </dgm:t>
    </dgm:pt>
    <dgm:pt modelId="{2A0E5124-2799-4D6E-B1B5-45CA960A3FBB}" type="parTrans" cxnId="{CA716E6D-B689-4463-8F5D-7B19DAF5E82E}">
      <dgm:prSet/>
      <dgm:spPr/>
      <dgm:t>
        <a:bodyPr/>
        <a:lstStyle/>
        <a:p>
          <a:endParaRPr lang="en-US"/>
        </a:p>
      </dgm:t>
    </dgm:pt>
    <dgm:pt modelId="{E3F87DF3-17BB-4080-A482-EA0AB59AF14C}" type="sibTrans" cxnId="{CA716E6D-B689-4463-8F5D-7B19DAF5E82E}">
      <dgm:prSet/>
      <dgm:spPr/>
      <dgm:t>
        <a:bodyPr/>
        <a:lstStyle/>
        <a:p>
          <a:endParaRPr lang="en-US"/>
        </a:p>
      </dgm:t>
    </dgm:pt>
    <dgm:pt modelId="{8B1B00D3-0D69-4D1C-B3AF-97B6075FDFC3}">
      <dgm:prSet phldrT="[Text]" custT="1"/>
      <dgm:spPr>
        <a:solidFill>
          <a:schemeClr val="bg1">
            <a:lumMod val="85000"/>
            <a:alpha val="90000"/>
          </a:schemeClr>
        </a:solidFill>
      </dgm:spPr>
      <dgm:t>
        <a:bodyPr/>
        <a:lstStyle/>
        <a:p>
          <a:r>
            <a:rPr lang="en-US" sz="2000" dirty="0"/>
            <a:t>Use Per Diem Allowance Meal Eligibility chart in the RVCDS Travel Policy Procedure to determine meal eligibility</a:t>
          </a:r>
        </a:p>
      </dgm:t>
    </dgm:pt>
    <dgm:pt modelId="{0AEFF864-BBF1-402A-B86A-1E003706EEA4}" type="parTrans" cxnId="{32C8D3D0-890A-4CE2-85E3-F64159C49CC9}">
      <dgm:prSet/>
      <dgm:spPr/>
      <dgm:t>
        <a:bodyPr/>
        <a:lstStyle/>
        <a:p>
          <a:endParaRPr lang="en-US"/>
        </a:p>
      </dgm:t>
    </dgm:pt>
    <dgm:pt modelId="{341787C3-7630-4590-83E2-0034219F60A7}" type="sibTrans" cxnId="{32C8D3D0-890A-4CE2-85E3-F64159C49CC9}">
      <dgm:prSet/>
      <dgm:spPr/>
      <dgm:t>
        <a:bodyPr/>
        <a:lstStyle/>
        <a:p>
          <a:endParaRPr lang="en-US"/>
        </a:p>
      </dgm:t>
    </dgm:pt>
    <dgm:pt modelId="{70BEA01A-5AB8-4418-BFBE-E89D444504CA}" type="pres">
      <dgm:prSet presAssocID="{DB0D6924-0FD9-4122-8B7F-1B505BB04D29}" presName="Name0" presStyleCnt="0">
        <dgm:presLayoutVars>
          <dgm:dir/>
          <dgm:animLvl val="lvl"/>
          <dgm:resizeHandles val="exact"/>
        </dgm:presLayoutVars>
      </dgm:prSet>
      <dgm:spPr/>
    </dgm:pt>
    <dgm:pt modelId="{33C581ED-D5F7-42CB-A804-D8B68007724A}" type="pres">
      <dgm:prSet presAssocID="{AD6C3E44-687F-4C1C-92AA-DE2FEDB0AB9C}" presName="linNode" presStyleCnt="0"/>
      <dgm:spPr/>
    </dgm:pt>
    <dgm:pt modelId="{050A85A0-8924-4E96-A212-D99A168045A4}" type="pres">
      <dgm:prSet presAssocID="{AD6C3E44-687F-4C1C-92AA-DE2FEDB0AB9C}" presName="parentText" presStyleLbl="node1" presStyleIdx="0" presStyleCnt="2">
        <dgm:presLayoutVars>
          <dgm:chMax val="1"/>
          <dgm:bulletEnabled val="1"/>
        </dgm:presLayoutVars>
      </dgm:prSet>
      <dgm:spPr/>
    </dgm:pt>
    <dgm:pt modelId="{FF0DE1DA-49E3-4EC6-B6CE-30463A8B2AFF}" type="pres">
      <dgm:prSet presAssocID="{AD6C3E44-687F-4C1C-92AA-DE2FEDB0AB9C}" presName="descendantText" presStyleLbl="alignAccFollowNode1" presStyleIdx="0" presStyleCnt="2" custLinFactNeighborY="1">
        <dgm:presLayoutVars>
          <dgm:bulletEnabled val="1"/>
        </dgm:presLayoutVars>
      </dgm:prSet>
      <dgm:spPr/>
    </dgm:pt>
    <dgm:pt modelId="{F40C662C-9AAC-48D4-8633-C0C468C5FA21}" type="pres">
      <dgm:prSet presAssocID="{2F469DF7-1CC2-449D-BAF5-8881654A056C}" presName="sp" presStyleCnt="0"/>
      <dgm:spPr/>
    </dgm:pt>
    <dgm:pt modelId="{AD591687-D247-44EB-A4B9-4C3F313FF123}" type="pres">
      <dgm:prSet presAssocID="{C973228C-67BC-4EC5-883C-0D7B49F3A482}" presName="linNode" presStyleCnt="0"/>
      <dgm:spPr/>
    </dgm:pt>
    <dgm:pt modelId="{5356EFD4-05A6-4E7D-8DEA-749BBF1B1DC9}" type="pres">
      <dgm:prSet presAssocID="{C973228C-67BC-4EC5-883C-0D7B49F3A482}" presName="parentText" presStyleLbl="node1" presStyleIdx="1" presStyleCnt="2">
        <dgm:presLayoutVars>
          <dgm:chMax val="1"/>
          <dgm:bulletEnabled val="1"/>
        </dgm:presLayoutVars>
      </dgm:prSet>
      <dgm:spPr/>
    </dgm:pt>
    <dgm:pt modelId="{6E54964D-3C1E-4795-A13F-56BB6EF8E0E2}" type="pres">
      <dgm:prSet presAssocID="{C973228C-67BC-4EC5-883C-0D7B49F3A482}" presName="descendantText" presStyleLbl="alignAccFollowNode1" presStyleIdx="1" presStyleCnt="2" custLinFactNeighborY="1">
        <dgm:presLayoutVars>
          <dgm:bulletEnabled val="1"/>
        </dgm:presLayoutVars>
      </dgm:prSet>
      <dgm:spPr/>
    </dgm:pt>
  </dgm:ptLst>
  <dgm:cxnLst>
    <dgm:cxn modelId="{E7A3AC10-7469-4A1A-862D-0112E74C440A}" type="presOf" srcId="{AD6C3E44-687F-4C1C-92AA-DE2FEDB0AB9C}" destId="{050A85A0-8924-4E96-A212-D99A168045A4}" srcOrd="0" destOrd="0" presId="urn:microsoft.com/office/officeart/2005/8/layout/vList5"/>
    <dgm:cxn modelId="{48AD0B3A-3D37-404D-B5A5-E1B959FDB178}" type="presOf" srcId="{282ECB83-D36A-4D20-AC60-64D400794DE0}" destId="{FF0DE1DA-49E3-4EC6-B6CE-30463A8B2AFF}" srcOrd="0" destOrd="2" presId="urn:microsoft.com/office/officeart/2005/8/layout/vList5"/>
    <dgm:cxn modelId="{68B6E83C-186F-4FDF-A992-2A689CFD1D92}" type="presOf" srcId="{9931699C-50F3-408A-A05F-76A60A86268F}" destId="{FF0DE1DA-49E3-4EC6-B6CE-30463A8B2AFF}" srcOrd="0" destOrd="0" presId="urn:microsoft.com/office/officeart/2005/8/layout/vList5"/>
    <dgm:cxn modelId="{4E87F364-3475-4EB5-81F5-11CAE695787B}" srcId="{4CD86537-EE9D-4CEF-845E-DF8CAE07858E}" destId="{282ECB83-D36A-4D20-AC60-64D400794DE0}" srcOrd="0" destOrd="0" parTransId="{AD4A57CA-EA9F-4346-A411-9DE16F06504E}" sibTransId="{81F0032C-B9BA-4751-B151-CF4230851654}"/>
    <dgm:cxn modelId="{D124244A-67FA-4E34-959F-8A52FE73DD62}" type="presOf" srcId="{8B1B00D3-0D69-4D1C-B3AF-97B6075FDFC3}" destId="{6E54964D-3C1E-4795-A13F-56BB6EF8E0E2}" srcOrd="0" destOrd="0" presId="urn:microsoft.com/office/officeart/2005/8/layout/vList5"/>
    <dgm:cxn modelId="{F1A9A36B-B68B-41A6-93BE-973E0D01F317}" srcId="{AD6C3E44-687F-4C1C-92AA-DE2FEDB0AB9C}" destId="{9931699C-50F3-408A-A05F-76A60A86268F}" srcOrd="0" destOrd="0" parTransId="{3CDE152D-DC3F-4250-B705-954A8057343C}" sibTransId="{2EABDD38-EF53-45D7-9721-D9FE3F341705}"/>
    <dgm:cxn modelId="{CA716E6D-B689-4463-8F5D-7B19DAF5E82E}" srcId="{8B1B00D3-0D69-4D1C-B3AF-97B6075FDFC3}" destId="{E23A7CD9-47AA-42E4-BF99-672F527B669D}" srcOrd="2" destOrd="0" parTransId="{2A0E5124-2799-4D6E-B1B5-45CA960A3FBB}" sibTransId="{E3F87DF3-17BB-4080-A482-EA0AB59AF14C}"/>
    <dgm:cxn modelId="{CDF8048F-4F56-4AE5-BB8F-8E454B8D0E09}" srcId="{DB0D6924-0FD9-4122-8B7F-1B505BB04D29}" destId="{AD6C3E44-687F-4C1C-92AA-DE2FEDB0AB9C}" srcOrd="0" destOrd="0" parTransId="{57E7E6EB-0C52-48C5-931A-B104DBD96C13}" sibTransId="{2F469DF7-1CC2-449D-BAF5-8881654A056C}"/>
    <dgm:cxn modelId="{B1717F99-83B5-4543-B6DA-FF59C9C3A718}" srcId="{8B1B00D3-0D69-4D1C-B3AF-97B6075FDFC3}" destId="{014FCE73-4EDC-483E-99C4-CD47FB512EC6}" srcOrd="0" destOrd="0" parTransId="{3FA0138A-29A6-4761-8176-0B965BAE22AD}" sibTransId="{A8676994-92BB-417E-A888-E95347865511}"/>
    <dgm:cxn modelId="{F54F8CAF-AE1F-497D-B96C-7BB28C383BA0}" type="presOf" srcId="{DB0D6924-0FD9-4122-8B7F-1B505BB04D29}" destId="{70BEA01A-5AB8-4418-BFBE-E89D444504CA}" srcOrd="0" destOrd="0" presId="urn:microsoft.com/office/officeart/2005/8/layout/vList5"/>
    <dgm:cxn modelId="{26ED2BC6-E019-40FB-977F-FCA9F515BC06}" type="presOf" srcId="{04F6ABC1-E625-432F-BF3A-DA1A68699CCC}" destId="{6E54964D-3C1E-4795-A13F-56BB6EF8E0E2}" srcOrd="0" destOrd="2" presId="urn:microsoft.com/office/officeart/2005/8/layout/vList5"/>
    <dgm:cxn modelId="{A7607BC7-A3F6-47E9-87DC-53ADA8F9EF15}" type="presOf" srcId="{014FCE73-4EDC-483E-99C4-CD47FB512EC6}" destId="{6E54964D-3C1E-4795-A13F-56BB6EF8E0E2}" srcOrd="0" destOrd="1" presId="urn:microsoft.com/office/officeart/2005/8/layout/vList5"/>
    <dgm:cxn modelId="{6E58A9CD-8002-41A0-960C-9691723C68E0}" type="presOf" srcId="{E23A7CD9-47AA-42E4-BF99-672F527B669D}" destId="{6E54964D-3C1E-4795-A13F-56BB6EF8E0E2}" srcOrd="0" destOrd="3" presId="urn:microsoft.com/office/officeart/2005/8/layout/vList5"/>
    <dgm:cxn modelId="{32C8D3D0-890A-4CE2-85E3-F64159C49CC9}" srcId="{C973228C-67BC-4EC5-883C-0D7B49F3A482}" destId="{8B1B00D3-0D69-4D1C-B3AF-97B6075FDFC3}" srcOrd="0" destOrd="0" parTransId="{0AEFF864-BBF1-402A-B86A-1E003706EEA4}" sibTransId="{341787C3-7630-4590-83E2-0034219F60A7}"/>
    <dgm:cxn modelId="{CD0198D2-C587-4E00-B16A-22997F008BC3}" srcId="{DB0D6924-0FD9-4122-8B7F-1B505BB04D29}" destId="{C973228C-67BC-4EC5-883C-0D7B49F3A482}" srcOrd="1" destOrd="0" parTransId="{2F37387C-F4D4-4091-8136-B7352FD7884F}" sibTransId="{FBD940EC-F6CC-4A49-A280-F6E66E10F7D9}"/>
    <dgm:cxn modelId="{313FB3DF-6EDF-4E84-B4E4-84497E0D4EA6}" type="presOf" srcId="{4CD86537-EE9D-4CEF-845E-DF8CAE07858E}" destId="{FF0DE1DA-49E3-4EC6-B6CE-30463A8B2AFF}" srcOrd="0" destOrd="1" presId="urn:microsoft.com/office/officeart/2005/8/layout/vList5"/>
    <dgm:cxn modelId="{946901E5-CE80-43FF-925B-BFF0B2948BA5}" srcId="{8B1B00D3-0D69-4D1C-B3AF-97B6075FDFC3}" destId="{04F6ABC1-E625-432F-BF3A-DA1A68699CCC}" srcOrd="1" destOrd="0" parTransId="{4BDD4AE0-B04A-4BF1-A904-8FFF53D98AE7}" sibTransId="{67CDC1A8-4743-4532-94F4-DDDEFCEC66C1}"/>
    <dgm:cxn modelId="{FA53C7E5-8453-41AB-BE3B-59A4EA4FD36F}" srcId="{AD6C3E44-687F-4C1C-92AA-DE2FEDB0AB9C}" destId="{4CD86537-EE9D-4CEF-845E-DF8CAE07858E}" srcOrd="1" destOrd="0" parTransId="{3D039896-18F4-4A2C-B525-D268170881AD}" sibTransId="{4A9DC401-A6EB-480B-AB73-4A4D52CD8022}"/>
    <dgm:cxn modelId="{ACD84EEB-8180-4E27-91DB-C607C2B2A8AE}" type="presOf" srcId="{C973228C-67BC-4EC5-883C-0D7B49F3A482}" destId="{5356EFD4-05A6-4E7D-8DEA-749BBF1B1DC9}" srcOrd="0" destOrd="0" presId="urn:microsoft.com/office/officeart/2005/8/layout/vList5"/>
    <dgm:cxn modelId="{B8FAE74F-D102-4714-BDAD-BAAE779DD52C}" type="presParOf" srcId="{70BEA01A-5AB8-4418-BFBE-E89D444504CA}" destId="{33C581ED-D5F7-42CB-A804-D8B68007724A}" srcOrd="0" destOrd="0" presId="urn:microsoft.com/office/officeart/2005/8/layout/vList5"/>
    <dgm:cxn modelId="{5B22BFF1-F7CE-40D9-BB38-9739A193793A}" type="presParOf" srcId="{33C581ED-D5F7-42CB-A804-D8B68007724A}" destId="{050A85A0-8924-4E96-A212-D99A168045A4}" srcOrd="0" destOrd="0" presId="urn:microsoft.com/office/officeart/2005/8/layout/vList5"/>
    <dgm:cxn modelId="{B23BD826-2023-4FCD-828D-6D1DC7A8B522}" type="presParOf" srcId="{33C581ED-D5F7-42CB-A804-D8B68007724A}" destId="{FF0DE1DA-49E3-4EC6-B6CE-30463A8B2AFF}" srcOrd="1" destOrd="0" presId="urn:microsoft.com/office/officeart/2005/8/layout/vList5"/>
    <dgm:cxn modelId="{0DEC600D-B736-4F74-8E56-2832100DCBA3}" type="presParOf" srcId="{70BEA01A-5AB8-4418-BFBE-E89D444504CA}" destId="{F40C662C-9AAC-48D4-8633-C0C468C5FA21}" srcOrd="1" destOrd="0" presId="urn:microsoft.com/office/officeart/2005/8/layout/vList5"/>
    <dgm:cxn modelId="{8E848E3A-237A-4F33-9D17-9921DEF5ABC4}" type="presParOf" srcId="{70BEA01A-5AB8-4418-BFBE-E89D444504CA}" destId="{AD591687-D247-44EB-A4B9-4C3F313FF123}" srcOrd="2" destOrd="0" presId="urn:microsoft.com/office/officeart/2005/8/layout/vList5"/>
    <dgm:cxn modelId="{9F8ADC6B-0C6E-4151-B19F-BF73130219DE}" type="presParOf" srcId="{AD591687-D247-44EB-A4B9-4C3F313FF123}" destId="{5356EFD4-05A6-4E7D-8DEA-749BBF1B1DC9}" srcOrd="0" destOrd="0" presId="urn:microsoft.com/office/officeart/2005/8/layout/vList5"/>
    <dgm:cxn modelId="{66B4B3EC-3042-491D-9FBC-A3B1AA2AB7E7}" type="presParOf" srcId="{AD591687-D247-44EB-A4B9-4C3F313FF123}" destId="{6E54964D-3C1E-4795-A13F-56BB6EF8E0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5017DD-A1EF-40B9-9F4C-546A63E6D14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3B6014CC-0C74-4C47-8448-D70FCC9E8BA2}">
      <dgm:prSet phldrT="[Text]" custT="1"/>
      <dgm:spPr>
        <a:solidFill>
          <a:schemeClr val="accent1">
            <a:lumMod val="75000"/>
          </a:schemeClr>
        </a:solidFill>
        <a:ln>
          <a:solidFill>
            <a:schemeClr val="accent1">
              <a:lumMod val="75000"/>
            </a:schemeClr>
          </a:solidFill>
        </a:ln>
      </dgm:spPr>
      <dgm:t>
        <a:bodyPr/>
        <a:lstStyle/>
        <a:p>
          <a:r>
            <a:rPr lang="en-US" sz="2800" b="1" dirty="0"/>
            <a:t>Paper Registration</a:t>
          </a:r>
        </a:p>
      </dgm:t>
    </dgm:pt>
    <dgm:pt modelId="{E50D9ABF-10A9-4195-A1F9-8157A5F6476F}" type="parTrans" cxnId="{8BC7CD79-8001-47B7-9AC1-AD9A82F12CB2}">
      <dgm:prSet/>
      <dgm:spPr/>
      <dgm:t>
        <a:bodyPr/>
        <a:lstStyle/>
        <a:p>
          <a:endParaRPr lang="en-US"/>
        </a:p>
      </dgm:t>
    </dgm:pt>
    <dgm:pt modelId="{418F1FED-EDC3-4163-8ACF-84D2CD5ED329}" type="sibTrans" cxnId="{8BC7CD79-8001-47B7-9AC1-AD9A82F12CB2}">
      <dgm:prSet/>
      <dgm:spPr/>
      <dgm:t>
        <a:bodyPr/>
        <a:lstStyle/>
        <a:p>
          <a:endParaRPr lang="en-US"/>
        </a:p>
      </dgm:t>
    </dgm:pt>
    <dgm:pt modelId="{8E7C6274-E816-4AF1-8153-E139BA6668A8}">
      <dgm:prSet phldrT="[Text]"/>
      <dgm:spPr>
        <a:solidFill>
          <a:schemeClr val="bg1">
            <a:lumMod val="85000"/>
            <a:alpha val="90000"/>
          </a:schemeClr>
        </a:solidFill>
      </dgm:spPr>
      <dgm:t>
        <a:bodyPr/>
        <a:lstStyle/>
        <a:p>
          <a:r>
            <a:rPr lang="en-US" dirty="0"/>
            <a:t>Traveler completes paper registration form</a:t>
          </a:r>
        </a:p>
      </dgm:t>
    </dgm:pt>
    <dgm:pt modelId="{F17C6E5B-BD4E-427E-BE67-9E505283C299}" type="parTrans" cxnId="{551FDA4C-F542-47FA-8489-FFA13208BE56}">
      <dgm:prSet/>
      <dgm:spPr/>
      <dgm:t>
        <a:bodyPr/>
        <a:lstStyle/>
        <a:p>
          <a:endParaRPr lang="en-US"/>
        </a:p>
      </dgm:t>
    </dgm:pt>
    <dgm:pt modelId="{A61D2BA4-7D4F-4DFF-BABF-E23918BF15B1}" type="sibTrans" cxnId="{551FDA4C-F542-47FA-8489-FFA13208BE56}">
      <dgm:prSet/>
      <dgm:spPr/>
      <dgm:t>
        <a:bodyPr/>
        <a:lstStyle/>
        <a:p>
          <a:endParaRPr lang="en-US"/>
        </a:p>
      </dgm:t>
    </dgm:pt>
    <dgm:pt modelId="{21D5CC93-E7B5-4B38-A8B6-6132FA27A2FE}">
      <dgm:prSet phldrT="[Text]" custT="1"/>
      <dgm:spPr>
        <a:solidFill>
          <a:schemeClr val="accent1">
            <a:lumMod val="75000"/>
          </a:schemeClr>
        </a:solidFill>
        <a:ln>
          <a:solidFill>
            <a:schemeClr val="accent1">
              <a:lumMod val="75000"/>
            </a:schemeClr>
          </a:solidFill>
        </a:ln>
      </dgm:spPr>
      <dgm:t>
        <a:bodyPr/>
        <a:lstStyle/>
        <a:p>
          <a:r>
            <a:rPr lang="en-US" sz="2800" b="1" dirty="0"/>
            <a:t>Online Registration</a:t>
          </a:r>
        </a:p>
      </dgm:t>
    </dgm:pt>
    <dgm:pt modelId="{0D3F38DF-6203-4FFB-AF10-08BA58471D52}" type="parTrans" cxnId="{3FF50DA6-4A2F-48BB-B5AB-4A1CB4AD965F}">
      <dgm:prSet/>
      <dgm:spPr/>
      <dgm:t>
        <a:bodyPr/>
        <a:lstStyle/>
        <a:p>
          <a:endParaRPr lang="en-US"/>
        </a:p>
      </dgm:t>
    </dgm:pt>
    <dgm:pt modelId="{7226F63B-5605-4FEC-9031-F22ACD695379}" type="sibTrans" cxnId="{3FF50DA6-4A2F-48BB-B5AB-4A1CB4AD965F}">
      <dgm:prSet/>
      <dgm:spPr/>
      <dgm:t>
        <a:bodyPr/>
        <a:lstStyle/>
        <a:p>
          <a:endParaRPr lang="en-US"/>
        </a:p>
      </dgm:t>
    </dgm:pt>
    <dgm:pt modelId="{E94F8EB7-3536-4A72-924E-730F0C962630}">
      <dgm:prSet phldrT="[Text]"/>
      <dgm:spPr>
        <a:solidFill>
          <a:schemeClr val="bg1">
            <a:lumMod val="85000"/>
            <a:alpha val="90000"/>
          </a:schemeClr>
        </a:solidFill>
      </dgm:spPr>
      <dgm:t>
        <a:bodyPr/>
        <a:lstStyle/>
        <a:p>
          <a:r>
            <a:rPr lang="en-US" dirty="0"/>
            <a:t>Traveler completes online registration form and submits online AFTER agency approval of travel request</a:t>
          </a:r>
        </a:p>
      </dgm:t>
    </dgm:pt>
    <dgm:pt modelId="{08708833-3D63-485E-B88D-000D4563E802}" type="parTrans" cxnId="{807CFB95-49D4-4498-95EC-A3CB6DEFD3CF}">
      <dgm:prSet/>
      <dgm:spPr/>
      <dgm:t>
        <a:bodyPr/>
        <a:lstStyle/>
        <a:p>
          <a:endParaRPr lang="en-US"/>
        </a:p>
      </dgm:t>
    </dgm:pt>
    <dgm:pt modelId="{6152F5BB-7EED-480C-ABB6-7B13E824164F}" type="sibTrans" cxnId="{807CFB95-49D4-4498-95EC-A3CB6DEFD3CF}">
      <dgm:prSet/>
      <dgm:spPr/>
      <dgm:t>
        <a:bodyPr/>
        <a:lstStyle/>
        <a:p>
          <a:endParaRPr lang="en-US"/>
        </a:p>
      </dgm:t>
    </dgm:pt>
    <dgm:pt modelId="{A6287FC5-2D45-4CD3-93E0-4D0BAD86237C}">
      <dgm:prSet phldrT="[Text]"/>
      <dgm:spPr>
        <a:solidFill>
          <a:schemeClr val="bg1">
            <a:lumMod val="85000"/>
            <a:alpha val="90000"/>
          </a:schemeClr>
        </a:solidFill>
      </dgm:spPr>
      <dgm:t>
        <a:bodyPr/>
        <a:lstStyle/>
        <a:p>
          <a:r>
            <a:rPr lang="en-US" dirty="0"/>
            <a:t>Traveler submits paper registration form to the vendor AFTER agency approval of travel request </a:t>
          </a:r>
          <a:r>
            <a:rPr lang="en-US" u="sng" dirty="0"/>
            <a:t>OR</a:t>
          </a:r>
        </a:p>
      </dgm:t>
    </dgm:pt>
    <dgm:pt modelId="{4081D9BB-77AB-435B-B00A-607502847C81}" type="parTrans" cxnId="{AB8ACC03-3C9C-408B-8F1C-237B3952FB69}">
      <dgm:prSet/>
      <dgm:spPr/>
      <dgm:t>
        <a:bodyPr/>
        <a:lstStyle/>
        <a:p>
          <a:endParaRPr lang="en-US"/>
        </a:p>
      </dgm:t>
    </dgm:pt>
    <dgm:pt modelId="{A42A1FBC-B2C7-487A-A398-2E038D6E275F}" type="sibTrans" cxnId="{AB8ACC03-3C9C-408B-8F1C-237B3952FB69}">
      <dgm:prSet/>
      <dgm:spPr/>
      <dgm:t>
        <a:bodyPr/>
        <a:lstStyle/>
        <a:p>
          <a:endParaRPr lang="en-US"/>
        </a:p>
      </dgm:t>
    </dgm:pt>
    <dgm:pt modelId="{ACB200DF-28CC-4F35-BE18-77822B001629}">
      <dgm:prSet phldrT="[Text]"/>
      <dgm:spPr>
        <a:solidFill>
          <a:schemeClr val="bg1">
            <a:lumMod val="85000"/>
            <a:alpha val="90000"/>
          </a:schemeClr>
        </a:solidFill>
      </dgm:spPr>
      <dgm:t>
        <a:bodyPr/>
        <a:lstStyle/>
        <a:p>
          <a:r>
            <a:rPr lang="en-US" dirty="0"/>
            <a:t>Paper registration form sent to Accounts Payable to be mailed with registration fee check</a:t>
          </a:r>
        </a:p>
      </dgm:t>
    </dgm:pt>
    <dgm:pt modelId="{6BD4402C-71EA-47A2-8A04-44514FC004CB}" type="parTrans" cxnId="{91643BD6-B2EA-4600-A591-A684A9D22947}">
      <dgm:prSet/>
      <dgm:spPr/>
      <dgm:t>
        <a:bodyPr/>
        <a:lstStyle/>
        <a:p>
          <a:endParaRPr lang="en-US"/>
        </a:p>
      </dgm:t>
    </dgm:pt>
    <dgm:pt modelId="{0F8C346A-B840-42D4-AB60-F6FDB8BE0BF4}" type="sibTrans" cxnId="{91643BD6-B2EA-4600-A591-A684A9D22947}">
      <dgm:prSet/>
      <dgm:spPr/>
      <dgm:t>
        <a:bodyPr/>
        <a:lstStyle/>
        <a:p>
          <a:endParaRPr lang="en-US"/>
        </a:p>
      </dgm:t>
    </dgm:pt>
    <dgm:pt modelId="{DD5EB98E-C589-448B-847E-C620CDBB16A0}">
      <dgm:prSet phldrT="[Text]" custT="1"/>
      <dgm:spPr>
        <a:solidFill>
          <a:schemeClr val="accent1">
            <a:lumMod val="75000"/>
            <a:alpha val="90000"/>
          </a:schemeClr>
        </a:solidFill>
      </dgm:spPr>
      <dgm:t>
        <a:bodyPr/>
        <a:lstStyle/>
        <a:p>
          <a:r>
            <a:rPr lang="en-US" sz="2800" b="1" dirty="0">
              <a:solidFill>
                <a:schemeClr val="bg1"/>
              </a:solidFill>
            </a:rPr>
            <a:t>Submission Deadline</a:t>
          </a:r>
        </a:p>
      </dgm:t>
    </dgm:pt>
    <dgm:pt modelId="{4DF833DD-1824-4934-B3F7-3D16EDC98E1C}" type="parTrans" cxnId="{0DA50FDE-1BAE-49C6-A98A-20C5623996F3}">
      <dgm:prSet/>
      <dgm:spPr/>
      <dgm:t>
        <a:bodyPr/>
        <a:lstStyle/>
        <a:p>
          <a:endParaRPr lang="en-US"/>
        </a:p>
      </dgm:t>
    </dgm:pt>
    <dgm:pt modelId="{7236B3CC-7C40-460D-8BEE-6D6404302EBD}" type="sibTrans" cxnId="{0DA50FDE-1BAE-49C6-A98A-20C5623996F3}">
      <dgm:prSet/>
      <dgm:spPr/>
      <dgm:t>
        <a:bodyPr/>
        <a:lstStyle/>
        <a:p>
          <a:endParaRPr lang="en-US"/>
        </a:p>
      </dgm:t>
    </dgm:pt>
    <dgm:pt modelId="{772442AF-9EC5-43E6-9421-1BFBC131A9C6}">
      <dgm:prSet phldrT="[Text]" custT="1"/>
      <dgm:spPr>
        <a:solidFill>
          <a:schemeClr val="bg1">
            <a:lumMod val="85000"/>
            <a:alpha val="90000"/>
          </a:schemeClr>
        </a:solidFill>
      </dgm:spPr>
      <dgm:t>
        <a:bodyPr/>
        <a:lstStyle/>
        <a:p>
          <a:r>
            <a:rPr lang="en-US" sz="1800" b="0" dirty="0">
              <a:solidFill>
                <a:schemeClr val="tx1"/>
              </a:solidFill>
            </a:rPr>
            <a:t>Approval request and payment request due at least 30 days prior to registration deadline</a:t>
          </a:r>
        </a:p>
      </dgm:t>
    </dgm:pt>
    <dgm:pt modelId="{7E824D68-9A60-45FA-830F-97760EDBE58C}" type="parTrans" cxnId="{1C29A921-5EAD-4B1F-AEAE-0D4C4BA8AD69}">
      <dgm:prSet/>
      <dgm:spPr/>
      <dgm:t>
        <a:bodyPr/>
        <a:lstStyle/>
        <a:p>
          <a:endParaRPr lang="en-US"/>
        </a:p>
      </dgm:t>
    </dgm:pt>
    <dgm:pt modelId="{6530EB79-ED3F-41FC-BC41-BB6047109653}" type="sibTrans" cxnId="{1C29A921-5EAD-4B1F-AEAE-0D4C4BA8AD69}">
      <dgm:prSet/>
      <dgm:spPr/>
      <dgm:t>
        <a:bodyPr/>
        <a:lstStyle/>
        <a:p>
          <a:endParaRPr lang="en-US"/>
        </a:p>
      </dgm:t>
    </dgm:pt>
    <dgm:pt modelId="{C5A05E59-392D-41A6-B228-3F78877BD8C7}" type="pres">
      <dgm:prSet presAssocID="{595017DD-A1EF-40B9-9F4C-546A63E6D144}" presName="Name0" presStyleCnt="0">
        <dgm:presLayoutVars>
          <dgm:dir/>
          <dgm:animLvl val="lvl"/>
          <dgm:resizeHandles val="exact"/>
        </dgm:presLayoutVars>
      </dgm:prSet>
      <dgm:spPr/>
    </dgm:pt>
    <dgm:pt modelId="{C13B729E-5633-48B9-A34D-D01B798EFA46}" type="pres">
      <dgm:prSet presAssocID="{3B6014CC-0C74-4C47-8448-D70FCC9E8BA2}" presName="composite" presStyleCnt="0"/>
      <dgm:spPr/>
    </dgm:pt>
    <dgm:pt modelId="{75CF23F9-5A91-409F-BEF1-BD9DCC60A544}" type="pres">
      <dgm:prSet presAssocID="{3B6014CC-0C74-4C47-8448-D70FCC9E8BA2}" presName="parTx" presStyleLbl="alignNode1" presStyleIdx="0" presStyleCnt="3" custLinFactNeighborX="-103" custLinFactNeighborY="-1400">
        <dgm:presLayoutVars>
          <dgm:chMax val="0"/>
          <dgm:chPref val="0"/>
          <dgm:bulletEnabled val="1"/>
        </dgm:presLayoutVars>
      </dgm:prSet>
      <dgm:spPr/>
    </dgm:pt>
    <dgm:pt modelId="{06137B72-B4B0-42BF-9E26-B7E37D2C8754}" type="pres">
      <dgm:prSet presAssocID="{3B6014CC-0C74-4C47-8448-D70FCC9E8BA2}" presName="desTx" presStyleLbl="alignAccFollowNode1" presStyleIdx="0" presStyleCnt="3">
        <dgm:presLayoutVars>
          <dgm:bulletEnabled val="1"/>
        </dgm:presLayoutVars>
      </dgm:prSet>
      <dgm:spPr/>
    </dgm:pt>
    <dgm:pt modelId="{25D76E25-D650-42F0-8E1E-0F3001147201}" type="pres">
      <dgm:prSet presAssocID="{418F1FED-EDC3-4163-8ACF-84D2CD5ED329}" presName="space" presStyleCnt="0"/>
      <dgm:spPr/>
    </dgm:pt>
    <dgm:pt modelId="{B74CD7C2-E039-4B81-BAF7-7E484051D1F1}" type="pres">
      <dgm:prSet presAssocID="{21D5CC93-E7B5-4B38-A8B6-6132FA27A2FE}" presName="composite" presStyleCnt="0"/>
      <dgm:spPr/>
    </dgm:pt>
    <dgm:pt modelId="{1BB69024-76F1-43B9-B39F-8FCC253CDB14}" type="pres">
      <dgm:prSet presAssocID="{21D5CC93-E7B5-4B38-A8B6-6132FA27A2FE}" presName="parTx" presStyleLbl="alignNode1" presStyleIdx="1" presStyleCnt="3" custLinFactNeighborY="603">
        <dgm:presLayoutVars>
          <dgm:chMax val="0"/>
          <dgm:chPref val="0"/>
          <dgm:bulletEnabled val="1"/>
        </dgm:presLayoutVars>
      </dgm:prSet>
      <dgm:spPr/>
    </dgm:pt>
    <dgm:pt modelId="{8FE8A656-AEDF-45D5-BB90-60E2CCDD3350}" type="pres">
      <dgm:prSet presAssocID="{21D5CC93-E7B5-4B38-A8B6-6132FA27A2FE}" presName="desTx" presStyleLbl="alignAccFollowNode1" presStyleIdx="1" presStyleCnt="3">
        <dgm:presLayoutVars>
          <dgm:bulletEnabled val="1"/>
        </dgm:presLayoutVars>
      </dgm:prSet>
      <dgm:spPr/>
    </dgm:pt>
    <dgm:pt modelId="{AE578B42-53B9-4E5C-9B62-C2C282CAAD72}" type="pres">
      <dgm:prSet presAssocID="{7226F63B-5605-4FEC-9031-F22ACD695379}" presName="space" presStyleCnt="0"/>
      <dgm:spPr/>
    </dgm:pt>
    <dgm:pt modelId="{EB0910ED-039D-4B54-9DCA-0209CE8EA960}" type="pres">
      <dgm:prSet presAssocID="{DD5EB98E-C589-448B-847E-C620CDBB16A0}" presName="composite" presStyleCnt="0"/>
      <dgm:spPr/>
    </dgm:pt>
    <dgm:pt modelId="{A1CF38A6-F08F-4B03-842A-D877B5CB1A9E}" type="pres">
      <dgm:prSet presAssocID="{DD5EB98E-C589-448B-847E-C620CDBB16A0}" presName="parTx" presStyleLbl="alignNode1" presStyleIdx="2" presStyleCnt="3">
        <dgm:presLayoutVars>
          <dgm:chMax val="0"/>
          <dgm:chPref val="0"/>
          <dgm:bulletEnabled val="1"/>
        </dgm:presLayoutVars>
      </dgm:prSet>
      <dgm:spPr/>
    </dgm:pt>
    <dgm:pt modelId="{5F3DC2DC-E531-44FB-B976-BD6DBE79856D}" type="pres">
      <dgm:prSet presAssocID="{DD5EB98E-C589-448B-847E-C620CDBB16A0}" presName="desTx" presStyleLbl="alignAccFollowNode1" presStyleIdx="2" presStyleCnt="3">
        <dgm:presLayoutVars>
          <dgm:bulletEnabled val="1"/>
        </dgm:presLayoutVars>
      </dgm:prSet>
      <dgm:spPr/>
    </dgm:pt>
  </dgm:ptLst>
  <dgm:cxnLst>
    <dgm:cxn modelId="{AB8ACC03-3C9C-408B-8F1C-237B3952FB69}" srcId="{3B6014CC-0C74-4C47-8448-D70FCC9E8BA2}" destId="{A6287FC5-2D45-4CD3-93E0-4D0BAD86237C}" srcOrd="1" destOrd="0" parTransId="{4081D9BB-77AB-435B-B00A-607502847C81}" sibTransId="{A42A1FBC-B2C7-487A-A398-2E038D6E275F}"/>
    <dgm:cxn modelId="{D93F321D-DB12-4C9B-8CEC-6960F22057AA}" type="presOf" srcId="{A6287FC5-2D45-4CD3-93E0-4D0BAD86237C}" destId="{06137B72-B4B0-42BF-9E26-B7E37D2C8754}" srcOrd="0" destOrd="1" presId="urn:microsoft.com/office/officeart/2005/8/layout/hList1"/>
    <dgm:cxn modelId="{1C29A921-5EAD-4B1F-AEAE-0D4C4BA8AD69}" srcId="{DD5EB98E-C589-448B-847E-C620CDBB16A0}" destId="{772442AF-9EC5-43E6-9421-1BFBC131A9C6}" srcOrd="0" destOrd="0" parTransId="{7E824D68-9A60-45FA-830F-97760EDBE58C}" sibTransId="{6530EB79-ED3F-41FC-BC41-BB6047109653}"/>
    <dgm:cxn modelId="{B411A732-50CD-4E6F-8B97-37177873BA6A}" type="presOf" srcId="{21D5CC93-E7B5-4B38-A8B6-6132FA27A2FE}" destId="{1BB69024-76F1-43B9-B39F-8FCC253CDB14}" srcOrd="0" destOrd="0" presId="urn:microsoft.com/office/officeart/2005/8/layout/hList1"/>
    <dgm:cxn modelId="{9743D86A-6DA8-4211-A87A-A674C7B8456F}" type="presOf" srcId="{E94F8EB7-3536-4A72-924E-730F0C962630}" destId="{8FE8A656-AEDF-45D5-BB90-60E2CCDD3350}" srcOrd="0" destOrd="0" presId="urn:microsoft.com/office/officeart/2005/8/layout/hList1"/>
    <dgm:cxn modelId="{551FDA4C-F542-47FA-8489-FFA13208BE56}" srcId="{3B6014CC-0C74-4C47-8448-D70FCC9E8BA2}" destId="{8E7C6274-E816-4AF1-8153-E139BA6668A8}" srcOrd="0" destOrd="0" parTransId="{F17C6E5B-BD4E-427E-BE67-9E505283C299}" sibTransId="{A61D2BA4-7D4F-4DFF-BABF-E23918BF15B1}"/>
    <dgm:cxn modelId="{BBB54551-60DB-4005-B0D8-B70B82747AC9}" type="presOf" srcId="{ACB200DF-28CC-4F35-BE18-77822B001629}" destId="{06137B72-B4B0-42BF-9E26-B7E37D2C8754}" srcOrd="0" destOrd="2" presId="urn:microsoft.com/office/officeart/2005/8/layout/hList1"/>
    <dgm:cxn modelId="{8BC7CD79-8001-47B7-9AC1-AD9A82F12CB2}" srcId="{595017DD-A1EF-40B9-9F4C-546A63E6D144}" destId="{3B6014CC-0C74-4C47-8448-D70FCC9E8BA2}" srcOrd="0" destOrd="0" parTransId="{E50D9ABF-10A9-4195-A1F9-8157A5F6476F}" sibTransId="{418F1FED-EDC3-4163-8ACF-84D2CD5ED329}"/>
    <dgm:cxn modelId="{6CE3257E-762F-4C64-B412-83D07147682C}" type="presOf" srcId="{8E7C6274-E816-4AF1-8153-E139BA6668A8}" destId="{06137B72-B4B0-42BF-9E26-B7E37D2C8754}" srcOrd="0" destOrd="0" presId="urn:microsoft.com/office/officeart/2005/8/layout/hList1"/>
    <dgm:cxn modelId="{30096591-5C1E-413A-884F-2DADACDF934E}" type="presOf" srcId="{772442AF-9EC5-43E6-9421-1BFBC131A9C6}" destId="{5F3DC2DC-E531-44FB-B976-BD6DBE79856D}" srcOrd="0" destOrd="0" presId="urn:microsoft.com/office/officeart/2005/8/layout/hList1"/>
    <dgm:cxn modelId="{807CFB95-49D4-4498-95EC-A3CB6DEFD3CF}" srcId="{21D5CC93-E7B5-4B38-A8B6-6132FA27A2FE}" destId="{E94F8EB7-3536-4A72-924E-730F0C962630}" srcOrd="0" destOrd="0" parTransId="{08708833-3D63-485E-B88D-000D4563E802}" sibTransId="{6152F5BB-7EED-480C-ABB6-7B13E824164F}"/>
    <dgm:cxn modelId="{3FF50DA6-4A2F-48BB-B5AB-4A1CB4AD965F}" srcId="{595017DD-A1EF-40B9-9F4C-546A63E6D144}" destId="{21D5CC93-E7B5-4B38-A8B6-6132FA27A2FE}" srcOrd="1" destOrd="0" parTransId="{0D3F38DF-6203-4FFB-AF10-08BA58471D52}" sibTransId="{7226F63B-5605-4FEC-9031-F22ACD695379}"/>
    <dgm:cxn modelId="{DFB937A8-8298-440F-8D54-14C9F575F31E}" type="presOf" srcId="{595017DD-A1EF-40B9-9F4C-546A63E6D144}" destId="{C5A05E59-392D-41A6-B228-3F78877BD8C7}" srcOrd="0" destOrd="0" presId="urn:microsoft.com/office/officeart/2005/8/layout/hList1"/>
    <dgm:cxn modelId="{13959DA8-B37C-4080-910B-984F2EA0D383}" type="presOf" srcId="{DD5EB98E-C589-448B-847E-C620CDBB16A0}" destId="{A1CF38A6-F08F-4B03-842A-D877B5CB1A9E}" srcOrd="0" destOrd="0" presId="urn:microsoft.com/office/officeart/2005/8/layout/hList1"/>
    <dgm:cxn modelId="{9C2E33AC-7BB8-4E1B-A6EF-97C7E9311F81}" type="presOf" srcId="{3B6014CC-0C74-4C47-8448-D70FCC9E8BA2}" destId="{75CF23F9-5A91-409F-BEF1-BD9DCC60A544}" srcOrd="0" destOrd="0" presId="urn:microsoft.com/office/officeart/2005/8/layout/hList1"/>
    <dgm:cxn modelId="{91643BD6-B2EA-4600-A591-A684A9D22947}" srcId="{3B6014CC-0C74-4C47-8448-D70FCC9E8BA2}" destId="{ACB200DF-28CC-4F35-BE18-77822B001629}" srcOrd="2" destOrd="0" parTransId="{6BD4402C-71EA-47A2-8A04-44514FC004CB}" sibTransId="{0F8C346A-B840-42D4-AB60-F6FDB8BE0BF4}"/>
    <dgm:cxn modelId="{0DA50FDE-1BAE-49C6-A98A-20C5623996F3}" srcId="{595017DD-A1EF-40B9-9F4C-546A63E6D144}" destId="{DD5EB98E-C589-448B-847E-C620CDBB16A0}" srcOrd="2" destOrd="0" parTransId="{4DF833DD-1824-4934-B3F7-3D16EDC98E1C}" sibTransId="{7236B3CC-7C40-460D-8BEE-6D6404302EBD}"/>
    <dgm:cxn modelId="{8F333E8A-5373-4A9D-BC0B-6BA1F1C705CA}" type="presParOf" srcId="{C5A05E59-392D-41A6-B228-3F78877BD8C7}" destId="{C13B729E-5633-48B9-A34D-D01B798EFA46}" srcOrd="0" destOrd="0" presId="urn:microsoft.com/office/officeart/2005/8/layout/hList1"/>
    <dgm:cxn modelId="{F4C0CD08-7414-4B00-8FE8-0E4AB3015274}" type="presParOf" srcId="{C13B729E-5633-48B9-A34D-D01B798EFA46}" destId="{75CF23F9-5A91-409F-BEF1-BD9DCC60A544}" srcOrd="0" destOrd="0" presId="urn:microsoft.com/office/officeart/2005/8/layout/hList1"/>
    <dgm:cxn modelId="{6382C0C5-F83D-43E8-B15E-0E5871D8F364}" type="presParOf" srcId="{C13B729E-5633-48B9-A34D-D01B798EFA46}" destId="{06137B72-B4B0-42BF-9E26-B7E37D2C8754}" srcOrd="1" destOrd="0" presId="urn:microsoft.com/office/officeart/2005/8/layout/hList1"/>
    <dgm:cxn modelId="{8F969381-46FF-4237-AC7F-1BD9FB9EBA9A}" type="presParOf" srcId="{C5A05E59-392D-41A6-B228-3F78877BD8C7}" destId="{25D76E25-D650-42F0-8E1E-0F3001147201}" srcOrd="1" destOrd="0" presId="urn:microsoft.com/office/officeart/2005/8/layout/hList1"/>
    <dgm:cxn modelId="{46881A75-F5DA-4525-9D82-CBAB863D10F4}" type="presParOf" srcId="{C5A05E59-392D-41A6-B228-3F78877BD8C7}" destId="{B74CD7C2-E039-4B81-BAF7-7E484051D1F1}" srcOrd="2" destOrd="0" presId="urn:microsoft.com/office/officeart/2005/8/layout/hList1"/>
    <dgm:cxn modelId="{018A90EC-1643-4A5D-A849-DB6E8268F419}" type="presParOf" srcId="{B74CD7C2-E039-4B81-BAF7-7E484051D1F1}" destId="{1BB69024-76F1-43B9-B39F-8FCC253CDB14}" srcOrd="0" destOrd="0" presId="urn:microsoft.com/office/officeart/2005/8/layout/hList1"/>
    <dgm:cxn modelId="{870BE2DD-63D0-4F9F-96AA-A4F7CA7B0085}" type="presParOf" srcId="{B74CD7C2-E039-4B81-BAF7-7E484051D1F1}" destId="{8FE8A656-AEDF-45D5-BB90-60E2CCDD3350}" srcOrd="1" destOrd="0" presId="urn:microsoft.com/office/officeart/2005/8/layout/hList1"/>
    <dgm:cxn modelId="{CBDB3560-5867-4ECB-8D4D-408606A67798}" type="presParOf" srcId="{C5A05E59-392D-41A6-B228-3F78877BD8C7}" destId="{AE578B42-53B9-4E5C-9B62-C2C282CAAD72}" srcOrd="3" destOrd="0" presId="urn:microsoft.com/office/officeart/2005/8/layout/hList1"/>
    <dgm:cxn modelId="{AC6786BE-60FD-41E6-813B-E3C02EB11E75}" type="presParOf" srcId="{C5A05E59-392D-41A6-B228-3F78877BD8C7}" destId="{EB0910ED-039D-4B54-9DCA-0209CE8EA960}" srcOrd="4" destOrd="0" presId="urn:microsoft.com/office/officeart/2005/8/layout/hList1"/>
    <dgm:cxn modelId="{E9FA5775-7749-42BE-87B1-D2E8F49EDC8B}" type="presParOf" srcId="{EB0910ED-039D-4B54-9DCA-0209CE8EA960}" destId="{A1CF38A6-F08F-4B03-842A-D877B5CB1A9E}" srcOrd="0" destOrd="0" presId="urn:microsoft.com/office/officeart/2005/8/layout/hList1"/>
    <dgm:cxn modelId="{A3DA08FA-2270-4D14-AB7F-CAECA6F9933A}" type="presParOf" srcId="{EB0910ED-039D-4B54-9DCA-0209CE8EA960}" destId="{5F3DC2DC-E531-44FB-B976-BD6DBE7985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439345-5711-46D1-AD76-F1170CD7B5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F753E1-ECF9-4D48-98CF-C194E8103337}">
      <dgm:prSet/>
      <dgm:spPr>
        <a:solidFill>
          <a:schemeClr val="accent1">
            <a:lumMod val="75000"/>
          </a:schemeClr>
        </a:solidFill>
      </dgm:spPr>
      <dgm:t>
        <a:bodyPr/>
        <a:lstStyle/>
        <a:p>
          <a:r>
            <a:rPr lang="en-US" dirty="0"/>
            <a:t>Travelers who are employees of RVCDS may request up to 100% of the estimated employee reimbursable expenses</a:t>
          </a:r>
        </a:p>
      </dgm:t>
    </dgm:pt>
    <dgm:pt modelId="{DC164BDC-FACA-4DFB-ABE2-D61D31381174}" type="parTrans" cxnId="{1E79AD41-FC41-42E7-9929-FD61093D8C7E}">
      <dgm:prSet/>
      <dgm:spPr/>
      <dgm:t>
        <a:bodyPr/>
        <a:lstStyle/>
        <a:p>
          <a:endParaRPr lang="en-US"/>
        </a:p>
      </dgm:t>
    </dgm:pt>
    <dgm:pt modelId="{3DA38D7C-EFBC-4F5B-A723-CB598EC3D816}" type="sibTrans" cxnId="{1E79AD41-FC41-42E7-9929-FD61093D8C7E}">
      <dgm:prSet/>
      <dgm:spPr/>
      <dgm:t>
        <a:bodyPr/>
        <a:lstStyle/>
        <a:p>
          <a:endParaRPr lang="en-US"/>
        </a:p>
      </dgm:t>
    </dgm:pt>
    <dgm:pt modelId="{7E17C112-9C98-437D-9557-774AC5D27E9D}">
      <dgm:prSet custT="1"/>
      <dgm:spPr>
        <a:solidFill>
          <a:schemeClr val="bg1">
            <a:lumMod val="85000"/>
            <a:alpha val="90000"/>
          </a:schemeClr>
        </a:solidFill>
      </dgm:spPr>
      <dgm:t>
        <a:bodyPr/>
        <a:lstStyle/>
        <a:p>
          <a:r>
            <a:rPr lang="en-US" sz="1500" dirty="0"/>
            <a:t>Mileage</a:t>
          </a:r>
        </a:p>
      </dgm:t>
    </dgm:pt>
    <dgm:pt modelId="{131BB4F0-324A-460C-8457-53C4048AA741}" type="parTrans" cxnId="{8FA758ED-CAA7-4338-B602-BE272DDFA7EB}">
      <dgm:prSet/>
      <dgm:spPr/>
      <dgm:t>
        <a:bodyPr/>
        <a:lstStyle/>
        <a:p>
          <a:endParaRPr lang="en-US"/>
        </a:p>
      </dgm:t>
    </dgm:pt>
    <dgm:pt modelId="{AB39680D-1D25-4657-812C-6A6F81181868}" type="sibTrans" cxnId="{8FA758ED-CAA7-4338-B602-BE272DDFA7EB}">
      <dgm:prSet/>
      <dgm:spPr/>
      <dgm:t>
        <a:bodyPr/>
        <a:lstStyle/>
        <a:p>
          <a:endParaRPr lang="en-US"/>
        </a:p>
      </dgm:t>
    </dgm:pt>
    <dgm:pt modelId="{CEF6E7D2-AE5C-44ED-872D-9700E5F52489}">
      <dgm:prSet custT="1"/>
      <dgm:spPr>
        <a:solidFill>
          <a:schemeClr val="bg1">
            <a:lumMod val="85000"/>
            <a:alpha val="90000"/>
          </a:schemeClr>
        </a:solidFill>
      </dgm:spPr>
      <dgm:t>
        <a:bodyPr/>
        <a:lstStyle/>
        <a:p>
          <a:r>
            <a:rPr lang="en-US" sz="1500" dirty="0"/>
            <a:t>Parking</a:t>
          </a:r>
        </a:p>
      </dgm:t>
    </dgm:pt>
    <dgm:pt modelId="{5D704B59-BF44-4C2F-9F1D-A6F063133ACA}" type="parTrans" cxnId="{84F6DA4B-4B64-4D68-9C79-300198A9329A}">
      <dgm:prSet/>
      <dgm:spPr/>
      <dgm:t>
        <a:bodyPr/>
        <a:lstStyle/>
        <a:p>
          <a:endParaRPr lang="en-US"/>
        </a:p>
      </dgm:t>
    </dgm:pt>
    <dgm:pt modelId="{FA4B6A3D-371F-4B52-BEB8-98E60F1DB62F}" type="sibTrans" cxnId="{84F6DA4B-4B64-4D68-9C79-300198A9329A}">
      <dgm:prSet/>
      <dgm:spPr/>
      <dgm:t>
        <a:bodyPr/>
        <a:lstStyle/>
        <a:p>
          <a:endParaRPr lang="en-US"/>
        </a:p>
      </dgm:t>
    </dgm:pt>
    <dgm:pt modelId="{08CD7348-2A2C-4E08-812E-C345199D42A5}">
      <dgm:prSet custT="1"/>
      <dgm:spPr>
        <a:solidFill>
          <a:schemeClr val="bg1">
            <a:lumMod val="85000"/>
            <a:alpha val="90000"/>
          </a:schemeClr>
        </a:solidFill>
      </dgm:spPr>
      <dgm:t>
        <a:bodyPr/>
        <a:lstStyle/>
        <a:p>
          <a:r>
            <a:rPr lang="en-US" sz="1500" dirty="0"/>
            <a:t>Tolls</a:t>
          </a:r>
        </a:p>
      </dgm:t>
    </dgm:pt>
    <dgm:pt modelId="{03FEDAD4-B649-4632-9EED-F15A30B649FF}" type="parTrans" cxnId="{3C7B8851-C41C-4C92-A366-A2B635F2BCA3}">
      <dgm:prSet/>
      <dgm:spPr/>
      <dgm:t>
        <a:bodyPr/>
        <a:lstStyle/>
        <a:p>
          <a:endParaRPr lang="en-US"/>
        </a:p>
      </dgm:t>
    </dgm:pt>
    <dgm:pt modelId="{AB2EF43D-343D-45BC-BE1B-8149FD319203}" type="sibTrans" cxnId="{3C7B8851-C41C-4C92-A366-A2B635F2BCA3}">
      <dgm:prSet/>
      <dgm:spPr/>
      <dgm:t>
        <a:bodyPr/>
        <a:lstStyle/>
        <a:p>
          <a:endParaRPr lang="en-US"/>
        </a:p>
      </dgm:t>
    </dgm:pt>
    <dgm:pt modelId="{393EE770-B63A-45DC-AF5C-17CE5116CE9B}">
      <dgm:prSet custT="1"/>
      <dgm:spPr>
        <a:solidFill>
          <a:schemeClr val="bg1">
            <a:lumMod val="85000"/>
            <a:alpha val="90000"/>
          </a:schemeClr>
        </a:solidFill>
      </dgm:spPr>
      <dgm:t>
        <a:bodyPr/>
        <a:lstStyle/>
        <a:p>
          <a:r>
            <a:rPr lang="en-US" sz="1500" dirty="0"/>
            <a:t>Meal Per Diem</a:t>
          </a:r>
        </a:p>
      </dgm:t>
    </dgm:pt>
    <dgm:pt modelId="{0265742B-CBB7-4A44-8350-79312D072A74}" type="parTrans" cxnId="{3D1725C9-BDBA-49DC-B8D4-96ECEDB05B7D}">
      <dgm:prSet/>
      <dgm:spPr/>
      <dgm:t>
        <a:bodyPr/>
        <a:lstStyle/>
        <a:p>
          <a:endParaRPr lang="en-US"/>
        </a:p>
      </dgm:t>
    </dgm:pt>
    <dgm:pt modelId="{1BA7A45C-8709-4AD6-8F6C-1E5EC3442556}" type="sibTrans" cxnId="{3D1725C9-BDBA-49DC-B8D4-96ECEDB05B7D}">
      <dgm:prSet/>
      <dgm:spPr/>
      <dgm:t>
        <a:bodyPr/>
        <a:lstStyle/>
        <a:p>
          <a:endParaRPr lang="en-US"/>
        </a:p>
      </dgm:t>
    </dgm:pt>
    <dgm:pt modelId="{0777A67C-2DCC-4125-9966-D334D31D6B7A}">
      <dgm:prSet custT="1"/>
      <dgm:spPr>
        <a:solidFill>
          <a:schemeClr val="bg1">
            <a:lumMod val="85000"/>
            <a:alpha val="90000"/>
          </a:schemeClr>
        </a:solidFill>
      </dgm:spPr>
      <dgm:t>
        <a:bodyPr/>
        <a:lstStyle/>
        <a:p>
          <a:r>
            <a:rPr lang="en-US" sz="1500" dirty="0"/>
            <a:t>Commercial Transportation</a:t>
          </a:r>
        </a:p>
      </dgm:t>
    </dgm:pt>
    <dgm:pt modelId="{8F7E7776-371C-42EF-916F-43B2639EB3D2}" type="parTrans" cxnId="{CE1BF199-6341-4C2A-B3DA-0A717D402F53}">
      <dgm:prSet/>
      <dgm:spPr/>
      <dgm:t>
        <a:bodyPr/>
        <a:lstStyle/>
        <a:p>
          <a:endParaRPr lang="en-US"/>
        </a:p>
      </dgm:t>
    </dgm:pt>
    <dgm:pt modelId="{3A812AD3-8292-4012-A5C7-B31E8DAE7D49}" type="sibTrans" cxnId="{CE1BF199-6341-4C2A-B3DA-0A717D402F53}">
      <dgm:prSet/>
      <dgm:spPr/>
      <dgm:t>
        <a:bodyPr/>
        <a:lstStyle/>
        <a:p>
          <a:endParaRPr lang="en-US"/>
        </a:p>
      </dgm:t>
    </dgm:pt>
    <dgm:pt modelId="{E3FE2D2D-E588-4FF9-8536-E8E13D8D8F6D}">
      <dgm:prSet custT="1"/>
      <dgm:spPr>
        <a:solidFill>
          <a:schemeClr val="bg1">
            <a:lumMod val="85000"/>
            <a:alpha val="90000"/>
          </a:schemeClr>
        </a:solidFill>
      </dgm:spPr>
      <dgm:t>
        <a:bodyPr/>
        <a:lstStyle/>
        <a:p>
          <a:r>
            <a:rPr lang="en-US" sz="1500" dirty="0"/>
            <a:t>Baggage Fees</a:t>
          </a:r>
        </a:p>
      </dgm:t>
    </dgm:pt>
    <dgm:pt modelId="{B295808F-8517-4B0B-AFA3-8DB1DE728E20}" type="parTrans" cxnId="{97E614E2-82DC-4E13-93C5-169ACAC5514E}">
      <dgm:prSet/>
      <dgm:spPr/>
      <dgm:t>
        <a:bodyPr/>
        <a:lstStyle/>
        <a:p>
          <a:endParaRPr lang="en-US"/>
        </a:p>
      </dgm:t>
    </dgm:pt>
    <dgm:pt modelId="{474AE5F2-2B27-4921-BED8-D21D756B7872}" type="sibTrans" cxnId="{97E614E2-82DC-4E13-93C5-169ACAC5514E}">
      <dgm:prSet/>
      <dgm:spPr/>
      <dgm:t>
        <a:bodyPr/>
        <a:lstStyle/>
        <a:p>
          <a:endParaRPr lang="en-US"/>
        </a:p>
      </dgm:t>
    </dgm:pt>
    <dgm:pt modelId="{F2A66B57-A78F-4EF0-8CC2-8F5ECD5E71C4}">
      <dgm:prSet custT="1"/>
      <dgm:spPr>
        <a:solidFill>
          <a:schemeClr val="bg1">
            <a:lumMod val="85000"/>
            <a:alpha val="90000"/>
          </a:schemeClr>
        </a:solidFill>
      </dgm:spPr>
      <dgm:t>
        <a:bodyPr/>
        <a:lstStyle/>
        <a:p>
          <a:r>
            <a:rPr lang="en-US" sz="1500" dirty="0"/>
            <a:t>Other</a:t>
          </a:r>
        </a:p>
      </dgm:t>
    </dgm:pt>
    <dgm:pt modelId="{3C6776CA-326F-4F98-94D0-84A5F78F9734}" type="parTrans" cxnId="{9CC2CE5F-35D3-461E-9DB3-102054917318}">
      <dgm:prSet/>
      <dgm:spPr/>
      <dgm:t>
        <a:bodyPr/>
        <a:lstStyle/>
        <a:p>
          <a:endParaRPr lang="en-US"/>
        </a:p>
      </dgm:t>
    </dgm:pt>
    <dgm:pt modelId="{5745BF1E-4305-43B1-8C6B-FF3AAA1FEB1C}" type="sibTrans" cxnId="{9CC2CE5F-35D3-461E-9DB3-102054917318}">
      <dgm:prSet/>
      <dgm:spPr/>
      <dgm:t>
        <a:bodyPr/>
        <a:lstStyle/>
        <a:p>
          <a:endParaRPr lang="en-US"/>
        </a:p>
      </dgm:t>
    </dgm:pt>
    <dgm:pt modelId="{283E955A-A364-428D-9B64-41F17972A7DF}">
      <dgm:prSet/>
      <dgm:spPr>
        <a:solidFill>
          <a:schemeClr val="accent1">
            <a:lumMod val="75000"/>
          </a:schemeClr>
        </a:solidFill>
      </dgm:spPr>
      <dgm:t>
        <a:bodyPr/>
        <a:lstStyle/>
        <a:p>
          <a:r>
            <a:rPr lang="en-US" dirty="0"/>
            <a:t>Expense Reconciliation</a:t>
          </a:r>
        </a:p>
      </dgm:t>
    </dgm:pt>
    <dgm:pt modelId="{4980E82C-3D28-403B-8831-18094D6386D2}" type="parTrans" cxnId="{86896EFC-ABDE-4135-B0DF-464DC4B87312}">
      <dgm:prSet/>
      <dgm:spPr/>
      <dgm:t>
        <a:bodyPr/>
        <a:lstStyle/>
        <a:p>
          <a:endParaRPr lang="en-US"/>
        </a:p>
      </dgm:t>
    </dgm:pt>
    <dgm:pt modelId="{A233B3E7-EFE6-47E1-A2AA-966376BB23EB}" type="sibTrans" cxnId="{86896EFC-ABDE-4135-B0DF-464DC4B87312}">
      <dgm:prSet/>
      <dgm:spPr/>
      <dgm:t>
        <a:bodyPr/>
        <a:lstStyle/>
        <a:p>
          <a:endParaRPr lang="en-US"/>
        </a:p>
      </dgm:t>
    </dgm:pt>
    <dgm:pt modelId="{8D74EC7A-37A6-42AA-900A-BDA94AFFBC95}">
      <dgm:prSet/>
      <dgm:spPr>
        <a:solidFill>
          <a:schemeClr val="bg1">
            <a:lumMod val="85000"/>
            <a:alpha val="90000"/>
          </a:schemeClr>
        </a:solidFill>
      </dgm:spPr>
      <dgm:t>
        <a:bodyPr/>
        <a:lstStyle/>
        <a:p>
          <a:r>
            <a:rPr lang="en-US" dirty="0"/>
            <a:t>Expenses must be reconciled within 5 business days of the return travel date</a:t>
          </a:r>
        </a:p>
      </dgm:t>
    </dgm:pt>
    <dgm:pt modelId="{B4FCD43C-E7DF-47BC-8A3C-23693978C331}" type="parTrans" cxnId="{2987740E-2691-472F-9167-9A8D5CE3AF61}">
      <dgm:prSet/>
      <dgm:spPr/>
      <dgm:t>
        <a:bodyPr/>
        <a:lstStyle/>
        <a:p>
          <a:endParaRPr lang="en-US"/>
        </a:p>
      </dgm:t>
    </dgm:pt>
    <dgm:pt modelId="{0A0AEC56-00DF-409D-ACF5-ED8F266E16B2}" type="sibTrans" cxnId="{2987740E-2691-472F-9167-9A8D5CE3AF61}">
      <dgm:prSet/>
      <dgm:spPr/>
      <dgm:t>
        <a:bodyPr/>
        <a:lstStyle/>
        <a:p>
          <a:endParaRPr lang="en-US"/>
        </a:p>
      </dgm:t>
    </dgm:pt>
    <dgm:pt modelId="{C8F3B82B-1B22-47A7-817B-D143BEE98DB7}">
      <dgm:prSet/>
      <dgm:spPr>
        <a:solidFill>
          <a:schemeClr val="bg1">
            <a:lumMod val="85000"/>
            <a:alpha val="90000"/>
          </a:schemeClr>
        </a:solidFill>
      </dgm:spPr>
      <dgm:t>
        <a:bodyPr/>
        <a:lstStyle/>
        <a:p>
          <a:r>
            <a:rPr lang="en-US" dirty="0"/>
            <a:t>Traveler must repay RVCDS for any advance in excess of the reimbursable expense</a:t>
          </a:r>
        </a:p>
      </dgm:t>
    </dgm:pt>
    <dgm:pt modelId="{23D7A988-3ACD-43FC-84DF-B3E38D89C778}" type="parTrans" cxnId="{AC45AA22-B9EB-4370-B3CF-FE82024AC214}">
      <dgm:prSet/>
      <dgm:spPr/>
      <dgm:t>
        <a:bodyPr/>
        <a:lstStyle/>
        <a:p>
          <a:endParaRPr lang="en-US"/>
        </a:p>
      </dgm:t>
    </dgm:pt>
    <dgm:pt modelId="{949CD851-BA2D-4ED1-828D-FAFEF0C35462}" type="sibTrans" cxnId="{AC45AA22-B9EB-4370-B3CF-FE82024AC214}">
      <dgm:prSet/>
      <dgm:spPr/>
      <dgm:t>
        <a:bodyPr/>
        <a:lstStyle/>
        <a:p>
          <a:endParaRPr lang="en-US"/>
        </a:p>
      </dgm:t>
    </dgm:pt>
    <dgm:pt modelId="{48A406F6-9BF1-4028-A8AD-255C7FE17647}">
      <dgm:prSet/>
      <dgm:spPr>
        <a:solidFill>
          <a:schemeClr val="bg1">
            <a:lumMod val="85000"/>
            <a:alpha val="90000"/>
          </a:schemeClr>
        </a:solidFill>
      </dgm:spPr>
      <dgm:t>
        <a:bodyPr/>
        <a:lstStyle/>
        <a:p>
          <a:r>
            <a:rPr lang="en-US" dirty="0"/>
            <a:t>Repayment (if applicable) due with submission of expense report</a:t>
          </a:r>
        </a:p>
      </dgm:t>
    </dgm:pt>
    <dgm:pt modelId="{A36395F1-989F-4E0E-9876-A13BA73495FC}" type="parTrans" cxnId="{A7C87F1C-110B-4BB4-8B79-BE5ACF12383A}">
      <dgm:prSet/>
      <dgm:spPr/>
      <dgm:t>
        <a:bodyPr/>
        <a:lstStyle/>
        <a:p>
          <a:endParaRPr lang="en-US"/>
        </a:p>
      </dgm:t>
    </dgm:pt>
    <dgm:pt modelId="{B161049A-7508-45E1-8211-ED68AF817E84}" type="sibTrans" cxnId="{A7C87F1C-110B-4BB4-8B79-BE5ACF12383A}">
      <dgm:prSet/>
      <dgm:spPr/>
      <dgm:t>
        <a:bodyPr/>
        <a:lstStyle/>
        <a:p>
          <a:endParaRPr lang="en-US"/>
        </a:p>
      </dgm:t>
    </dgm:pt>
    <dgm:pt modelId="{38F97F06-54A4-48FA-9B87-301408E8B6D9}" type="pres">
      <dgm:prSet presAssocID="{44439345-5711-46D1-AD76-F1170CD7B5EB}" presName="Name0" presStyleCnt="0">
        <dgm:presLayoutVars>
          <dgm:dir/>
          <dgm:animLvl val="lvl"/>
          <dgm:resizeHandles val="exact"/>
        </dgm:presLayoutVars>
      </dgm:prSet>
      <dgm:spPr/>
    </dgm:pt>
    <dgm:pt modelId="{903F32E6-C82B-4078-91E0-2B8096E9A523}" type="pres">
      <dgm:prSet presAssocID="{2EF753E1-ECF9-4D48-98CF-C194E8103337}" presName="linNode" presStyleCnt="0"/>
      <dgm:spPr/>
    </dgm:pt>
    <dgm:pt modelId="{5EB141AA-F542-441C-9C16-3D6DCC71C71C}" type="pres">
      <dgm:prSet presAssocID="{2EF753E1-ECF9-4D48-98CF-C194E8103337}" presName="parentText" presStyleLbl="node1" presStyleIdx="0" presStyleCnt="2">
        <dgm:presLayoutVars>
          <dgm:chMax val="1"/>
          <dgm:bulletEnabled val="1"/>
        </dgm:presLayoutVars>
      </dgm:prSet>
      <dgm:spPr/>
    </dgm:pt>
    <dgm:pt modelId="{40352CB4-FA5C-44F0-98A8-311BDA9DBF31}" type="pres">
      <dgm:prSet presAssocID="{2EF753E1-ECF9-4D48-98CF-C194E8103337}" presName="descendantText" presStyleLbl="alignAccFollowNode1" presStyleIdx="0" presStyleCnt="2">
        <dgm:presLayoutVars>
          <dgm:bulletEnabled val="1"/>
        </dgm:presLayoutVars>
      </dgm:prSet>
      <dgm:spPr/>
    </dgm:pt>
    <dgm:pt modelId="{FDE1F843-B368-4D8F-8BD9-20F4A3724D7D}" type="pres">
      <dgm:prSet presAssocID="{3DA38D7C-EFBC-4F5B-A723-CB598EC3D816}" presName="sp" presStyleCnt="0"/>
      <dgm:spPr/>
    </dgm:pt>
    <dgm:pt modelId="{8F74D239-7A34-43C7-9D9F-90933F410F34}" type="pres">
      <dgm:prSet presAssocID="{283E955A-A364-428D-9B64-41F17972A7DF}" presName="linNode" presStyleCnt="0"/>
      <dgm:spPr/>
    </dgm:pt>
    <dgm:pt modelId="{481D7672-792B-4505-806B-83F0E5B1D5B1}" type="pres">
      <dgm:prSet presAssocID="{283E955A-A364-428D-9B64-41F17972A7DF}" presName="parentText" presStyleLbl="node1" presStyleIdx="1" presStyleCnt="2">
        <dgm:presLayoutVars>
          <dgm:chMax val="1"/>
          <dgm:bulletEnabled val="1"/>
        </dgm:presLayoutVars>
      </dgm:prSet>
      <dgm:spPr/>
    </dgm:pt>
    <dgm:pt modelId="{95D4100C-B3CB-45CD-800E-F3EB451C60AE}" type="pres">
      <dgm:prSet presAssocID="{283E955A-A364-428D-9B64-41F17972A7DF}" presName="descendantText" presStyleLbl="alignAccFollowNode1" presStyleIdx="1" presStyleCnt="2">
        <dgm:presLayoutVars>
          <dgm:bulletEnabled val="1"/>
        </dgm:presLayoutVars>
      </dgm:prSet>
      <dgm:spPr/>
    </dgm:pt>
  </dgm:ptLst>
  <dgm:cxnLst>
    <dgm:cxn modelId="{8C53C003-141E-4E2B-BD54-07FB4D35CED2}" type="presOf" srcId="{CEF6E7D2-AE5C-44ED-872D-9700E5F52489}" destId="{40352CB4-FA5C-44F0-98A8-311BDA9DBF31}" srcOrd="0" destOrd="1" presId="urn:microsoft.com/office/officeart/2005/8/layout/vList5"/>
    <dgm:cxn modelId="{2987740E-2691-472F-9167-9A8D5CE3AF61}" srcId="{283E955A-A364-428D-9B64-41F17972A7DF}" destId="{8D74EC7A-37A6-42AA-900A-BDA94AFFBC95}" srcOrd="0" destOrd="0" parTransId="{B4FCD43C-E7DF-47BC-8A3C-23693978C331}" sibTransId="{0A0AEC56-00DF-409D-ACF5-ED8F266E16B2}"/>
    <dgm:cxn modelId="{A7C87F1C-110B-4BB4-8B79-BE5ACF12383A}" srcId="{283E955A-A364-428D-9B64-41F17972A7DF}" destId="{48A406F6-9BF1-4028-A8AD-255C7FE17647}" srcOrd="2" destOrd="0" parTransId="{A36395F1-989F-4E0E-9876-A13BA73495FC}" sibTransId="{B161049A-7508-45E1-8211-ED68AF817E84}"/>
    <dgm:cxn modelId="{AC45AA22-B9EB-4370-B3CF-FE82024AC214}" srcId="{283E955A-A364-428D-9B64-41F17972A7DF}" destId="{C8F3B82B-1B22-47A7-817B-D143BEE98DB7}" srcOrd="1" destOrd="0" parTransId="{23D7A988-3ACD-43FC-84DF-B3E38D89C778}" sibTransId="{949CD851-BA2D-4ED1-828D-FAFEF0C35462}"/>
    <dgm:cxn modelId="{9CC2CE5F-35D3-461E-9DB3-102054917318}" srcId="{2EF753E1-ECF9-4D48-98CF-C194E8103337}" destId="{F2A66B57-A78F-4EF0-8CC2-8F5ECD5E71C4}" srcOrd="6" destOrd="0" parTransId="{3C6776CA-326F-4F98-94D0-84A5F78F9734}" sibTransId="{5745BF1E-4305-43B1-8C6B-FF3AAA1FEB1C}"/>
    <dgm:cxn modelId="{1E79AD41-FC41-42E7-9929-FD61093D8C7E}" srcId="{44439345-5711-46D1-AD76-F1170CD7B5EB}" destId="{2EF753E1-ECF9-4D48-98CF-C194E8103337}" srcOrd="0" destOrd="0" parTransId="{DC164BDC-FACA-4DFB-ABE2-D61D31381174}" sibTransId="{3DA38D7C-EFBC-4F5B-A723-CB598EC3D816}"/>
    <dgm:cxn modelId="{FF313F42-343B-4140-AF48-899C954E1E2E}" type="presOf" srcId="{E3FE2D2D-E588-4FF9-8536-E8E13D8D8F6D}" destId="{40352CB4-FA5C-44F0-98A8-311BDA9DBF31}" srcOrd="0" destOrd="5" presId="urn:microsoft.com/office/officeart/2005/8/layout/vList5"/>
    <dgm:cxn modelId="{1A7C9D65-7AB6-4A79-9C81-C2CF903D90BC}" type="presOf" srcId="{8D74EC7A-37A6-42AA-900A-BDA94AFFBC95}" destId="{95D4100C-B3CB-45CD-800E-F3EB451C60AE}" srcOrd="0" destOrd="0" presId="urn:microsoft.com/office/officeart/2005/8/layout/vList5"/>
    <dgm:cxn modelId="{84F6DA4B-4B64-4D68-9C79-300198A9329A}" srcId="{2EF753E1-ECF9-4D48-98CF-C194E8103337}" destId="{CEF6E7D2-AE5C-44ED-872D-9700E5F52489}" srcOrd="1" destOrd="0" parTransId="{5D704B59-BF44-4C2F-9F1D-A6F063133ACA}" sibTransId="{FA4B6A3D-371F-4B52-BEB8-98E60F1DB62F}"/>
    <dgm:cxn modelId="{3C7B8851-C41C-4C92-A366-A2B635F2BCA3}" srcId="{2EF753E1-ECF9-4D48-98CF-C194E8103337}" destId="{08CD7348-2A2C-4E08-812E-C345199D42A5}" srcOrd="2" destOrd="0" parTransId="{03FEDAD4-B649-4632-9EED-F15A30B649FF}" sibTransId="{AB2EF43D-343D-45BC-BE1B-8149FD319203}"/>
    <dgm:cxn modelId="{F5ACBB51-72CE-4E30-9EF6-65DDB44FD68F}" type="presOf" srcId="{C8F3B82B-1B22-47A7-817B-D143BEE98DB7}" destId="{95D4100C-B3CB-45CD-800E-F3EB451C60AE}" srcOrd="0" destOrd="1" presId="urn:microsoft.com/office/officeart/2005/8/layout/vList5"/>
    <dgm:cxn modelId="{CE1BF199-6341-4C2A-B3DA-0A717D402F53}" srcId="{2EF753E1-ECF9-4D48-98CF-C194E8103337}" destId="{0777A67C-2DCC-4125-9966-D334D31D6B7A}" srcOrd="4" destOrd="0" parTransId="{8F7E7776-371C-42EF-916F-43B2639EB3D2}" sibTransId="{3A812AD3-8292-4012-A5C7-B31E8DAE7D49}"/>
    <dgm:cxn modelId="{FF5DBEA1-FC94-424F-84A8-20908798B712}" type="presOf" srcId="{7E17C112-9C98-437D-9557-774AC5D27E9D}" destId="{40352CB4-FA5C-44F0-98A8-311BDA9DBF31}" srcOrd="0" destOrd="0" presId="urn:microsoft.com/office/officeart/2005/8/layout/vList5"/>
    <dgm:cxn modelId="{AA3C8BC3-B80F-4D4C-9714-82215BA3C3E3}" type="presOf" srcId="{F2A66B57-A78F-4EF0-8CC2-8F5ECD5E71C4}" destId="{40352CB4-FA5C-44F0-98A8-311BDA9DBF31}" srcOrd="0" destOrd="6" presId="urn:microsoft.com/office/officeart/2005/8/layout/vList5"/>
    <dgm:cxn modelId="{93335BC5-3C8B-4668-8818-D03AC8316784}" type="presOf" srcId="{48A406F6-9BF1-4028-A8AD-255C7FE17647}" destId="{95D4100C-B3CB-45CD-800E-F3EB451C60AE}" srcOrd="0" destOrd="2" presId="urn:microsoft.com/office/officeart/2005/8/layout/vList5"/>
    <dgm:cxn modelId="{3D1725C9-BDBA-49DC-B8D4-96ECEDB05B7D}" srcId="{2EF753E1-ECF9-4D48-98CF-C194E8103337}" destId="{393EE770-B63A-45DC-AF5C-17CE5116CE9B}" srcOrd="3" destOrd="0" parTransId="{0265742B-CBB7-4A44-8350-79312D072A74}" sibTransId="{1BA7A45C-8709-4AD6-8F6C-1E5EC3442556}"/>
    <dgm:cxn modelId="{1B3766C9-BF0C-449F-85D1-29AB2A929165}" type="presOf" srcId="{283E955A-A364-428D-9B64-41F17972A7DF}" destId="{481D7672-792B-4505-806B-83F0E5B1D5B1}" srcOrd="0" destOrd="0" presId="urn:microsoft.com/office/officeart/2005/8/layout/vList5"/>
    <dgm:cxn modelId="{5A67F3D4-CD65-4A46-95BE-482FC78B434A}" type="presOf" srcId="{08CD7348-2A2C-4E08-812E-C345199D42A5}" destId="{40352CB4-FA5C-44F0-98A8-311BDA9DBF31}" srcOrd="0" destOrd="2" presId="urn:microsoft.com/office/officeart/2005/8/layout/vList5"/>
    <dgm:cxn modelId="{7A1B12DA-92C7-4533-AEFD-4A8888052CA4}" type="presOf" srcId="{0777A67C-2DCC-4125-9966-D334D31D6B7A}" destId="{40352CB4-FA5C-44F0-98A8-311BDA9DBF31}" srcOrd="0" destOrd="4" presId="urn:microsoft.com/office/officeart/2005/8/layout/vList5"/>
    <dgm:cxn modelId="{97E614E2-82DC-4E13-93C5-169ACAC5514E}" srcId="{2EF753E1-ECF9-4D48-98CF-C194E8103337}" destId="{E3FE2D2D-E588-4FF9-8536-E8E13D8D8F6D}" srcOrd="5" destOrd="0" parTransId="{B295808F-8517-4B0B-AFA3-8DB1DE728E20}" sibTransId="{474AE5F2-2B27-4921-BED8-D21D756B7872}"/>
    <dgm:cxn modelId="{909ABDE9-63B4-4B9E-9067-7F8AC1233236}" type="presOf" srcId="{2EF753E1-ECF9-4D48-98CF-C194E8103337}" destId="{5EB141AA-F542-441C-9C16-3D6DCC71C71C}" srcOrd="0" destOrd="0" presId="urn:microsoft.com/office/officeart/2005/8/layout/vList5"/>
    <dgm:cxn modelId="{8FA758ED-CAA7-4338-B602-BE272DDFA7EB}" srcId="{2EF753E1-ECF9-4D48-98CF-C194E8103337}" destId="{7E17C112-9C98-437D-9557-774AC5D27E9D}" srcOrd="0" destOrd="0" parTransId="{131BB4F0-324A-460C-8457-53C4048AA741}" sibTransId="{AB39680D-1D25-4657-812C-6A6F81181868}"/>
    <dgm:cxn modelId="{94032CF1-8476-451B-B74C-30A1128D8C26}" type="presOf" srcId="{44439345-5711-46D1-AD76-F1170CD7B5EB}" destId="{38F97F06-54A4-48FA-9B87-301408E8B6D9}" srcOrd="0" destOrd="0" presId="urn:microsoft.com/office/officeart/2005/8/layout/vList5"/>
    <dgm:cxn modelId="{22B284F2-BC2B-406B-9291-B4DD5ACACF36}" type="presOf" srcId="{393EE770-B63A-45DC-AF5C-17CE5116CE9B}" destId="{40352CB4-FA5C-44F0-98A8-311BDA9DBF31}" srcOrd="0" destOrd="3" presId="urn:microsoft.com/office/officeart/2005/8/layout/vList5"/>
    <dgm:cxn modelId="{86896EFC-ABDE-4135-B0DF-464DC4B87312}" srcId="{44439345-5711-46D1-AD76-F1170CD7B5EB}" destId="{283E955A-A364-428D-9B64-41F17972A7DF}" srcOrd="1" destOrd="0" parTransId="{4980E82C-3D28-403B-8831-18094D6386D2}" sibTransId="{A233B3E7-EFE6-47E1-A2AA-966376BB23EB}"/>
    <dgm:cxn modelId="{8161D250-282A-4BC4-92EC-65D4B44CC335}" type="presParOf" srcId="{38F97F06-54A4-48FA-9B87-301408E8B6D9}" destId="{903F32E6-C82B-4078-91E0-2B8096E9A523}" srcOrd="0" destOrd="0" presId="urn:microsoft.com/office/officeart/2005/8/layout/vList5"/>
    <dgm:cxn modelId="{D9C91E5C-53E6-4745-9A5A-CA525405546B}" type="presParOf" srcId="{903F32E6-C82B-4078-91E0-2B8096E9A523}" destId="{5EB141AA-F542-441C-9C16-3D6DCC71C71C}" srcOrd="0" destOrd="0" presId="urn:microsoft.com/office/officeart/2005/8/layout/vList5"/>
    <dgm:cxn modelId="{2E500567-A288-4744-A4B6-EC26299DFD65}" type="presParOf" srcId="{903F32E6-C82B-4078-91E0-2B8096E9A523}" destId="{40352CB4-FA5C-44F0-98A8-311BDA9DBF31}" srcOrd="1" destOrd="0" presId="urn:microsoft.com/office/officeart/2005/8/layout/vList5"/>
    <dgm:cxn modelId="{399D4452-6C6E-44F3-A57A-1F021C5701E7}" type="presParOf" srcId="{38F97F06-54A4-48FA-9B87-301408E8B6D9}" destId="{FDE1F843-B368-4D8F-8BD9-20F4A3724D7D}" srcOrd="1" destOrd="0" presId="urn:microsoft.com/office/officeart/2005/8/layout/vList5"/>
    <dgm:cxn modelId="{276543EB-A3FB-4CC8-8917-D9B7BA6193FD}" type="presParOf" srcId="{38F97F06-54A4-48FA-9B87-301408E8B6D9}" destId="{8F74D239-7A34-43C7-9D9F-90933F410F34}" srcOrd="2" destOrd="0" presId="urn:microsoft.com/office/officeart/2005/8/layout/vList5"/>
    <dgm:cxn modelId="{93129834-B826-450D-AAF4-EC8E1E043B13}" type="presParOf" srcId="{8F74D239-7A34-43C7-9D9F-90933F410F34}" destId="{481D7672-792B-4505-806B-83F0E5B1D5B1}" srcOrd="0" destOrd="0" presId="urn:microsoft.com/office/officeart/2005/8/layout/vList5"/>
    <dgm:cxn modelId="{88198A81-FED1-4D1A-B2C4-67928DA249EB}" type="presParOf" srcId="{8F74D239-7A34-43C7-9D9F-90933F410F34}" destId="{95D4100C-B3CB-45CD-800E-F3EB451C60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88F110-D9AC-4AC8-AF5E-196F98DADF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A20A2D-D7B9-4B5E-84B5-4EE3DCB1CA72}">
      <dgm:prSet custT="1"/>
      <dgm:spPr>
        <a:solidFill>
          <a:srgbClr val="FF0000"/>
        </a:solidFill>
        <a:ln>
          <a:solidFill>
            <a:srgbClr val="FF0000"/>
          </a:solidFill>
        </a:ln>
      </dgm:spPr>
      <dgm:t>
        <a:bodyPr/>
        <a:lstStyle/>
        <a:p>
          <a:r>
            <a:rPr lang="en-US" sz="2800" b="1" dirty="0"/>
            <a:t>Childcare, house-sitting or pet-sitting/kennel charges</a:t>
          </a:r>
        </a:p>
      </dgm:t>
    </dgm:pt>
    <dgm:pt modelId="{3AE630C3-B06C-4308-88D2-F24D60CCD3A7}" type="parTrans" cxnId="{3F4674D0-927C-4338-93AF-064DF944C2BC}">
      <dgm:prSet/>
      <dgm:spPr/>
      <dgm:t>
        <a:bodyPr/>
        <a:lstStyle/>
        <a:p>
          <a:endParaRPr lang="en-US"/>
        </a:p>
      </dgm:t>
    </dgm:pt>
    <dgm:pt modelId="{138431AF-BA75-4B1E-990D-D3DB70A5AE6F}" type="sibTrans" cxnId="{3F4674D0-927C-4338-93AF-064DF944C2BC}">
      <dgm:prSet/>
      <dgm:spPr/>
      <dgm:t>
        <a:bodyPr/>
        <a:lstStyle/>
        <a:p>
          <a:endParaRPr lang="en-US"/>
        </a:p>
      </dgm:t>
    </dgm:pt>
    <dgm:pt modelId="{1BCA1F2E-0C4B-4CC7-8FCA-F3875EF4A873}">
      <dgm:prSet custT="1"/>
      <dgm:spPr>
        <a:solidFill>
          <a:srgbClr val="FF0000"/>
        </a:solidFill>
        <a:ln>
          <a:solidFill>
            <a:srgbClr val="FF0000"/>
          </a:solidFill>
        </a:ln>
      </dgm:spPr>
      <dgm:t>
        <a:bodyPr/>
        <a:lstStyle/>
        <a:p>
          <a:r>
            <a:rPr lang="en-US" sz="2800" b="1" dirty="0"/>
            <a:t>Costs incurred by the traveler for failure to notify RVCDS of the need to cancel travel due to personal reasons</a:t>
          </a:r>
        </a:p>
      </dgm:t>
    </dgm:pt>
    <dgm:pt modelId="{D0F2C0CE-152B-42D1-8445-DE434BB983D2}" type="parTrans" cxnId="{B7DB30ED-F9C1-41F8-B17A-06C51DCBAE3A}">
      <dgm:prSet/>
      <dgm:spPr/>
      <dgm:t>
        <a:bodyPr/>
        <a:lstStyle/>
        <a:p>
          <a:endParaRPr lang="en-US"/>
        </a:p>
      </dgm:t>
    </dgm:pt>
    <dgm:pt modelId="{B09536D3-A33C-4877-893F-996F6534E700}" type="sibTrans" cxnId="{B7DB30ED-F9C1-41F8-B17A-06C51DCBAE3A}">
      <dgm:prSet/>
      <dgm:spPr/>
      <dgm:t>
        <a:bodyPr/>
        <a:lstStyle/>
        <a:p>
          <a:endParaRPr lang="en-US"/>
        </a:p>
      </dgm:t>
    </dgm:pt>
    <dgm:pt modelId="{B11E4FE9-DBAA-4909-902C-4CB5ED5ABCF5}">
      <dgm:prSet custT="1"/>
      <dgm:spPr>
        <a:solidFill>
          <a:srgbClr val="FF0000"/>
        </a:solidFill>
        <a:ln>
          <a:solidFill>
            <a:srgbClr val="FF0000"/>
          </a:solidFill>
        </a:ln>
      </dgm:spPr>
      <dgm:t>
        <a:bodyPr/>
        <a:lstStyle/>
        <a:p>
          <a:r>
            <a:rPr lang="en-US" sz="2800" b="1" dirty="0"/>
            <a:t>Personal items such as toiletries</a:t>
          </a:r>
        </a:p>
      </dgm:t>
    </dgm:pt>
    <dgm:pt modelId="{D8E0016C-3184-4B56-AE93-6AEC2E995333}" type="parTrans" cxnId="{DE6E1B42-0A97-4413-82C2-B9E62E8D7101}">
      <dgm:prSet/>
      <dgm:spPr/>
      <dgm:t>
        <a:bodyPr/>
        <a:lstStyle/>
        <a:p>
          <a:endParaRPr lang="en-US"/>
        </a:p>
      </dgm:t>
    </dgm:pt>
    <dgm:pt modelId="{373B82AB-E80C-42D7-8176-D7969D430329}" type="sibTrans" cxnId="{DE6E1B42-0A97-4413-82C2-B9E62E8D7101}">
      <dgm:prSet/>
      <dgm:spPr/>
      <dgm:t>
        <a:bodyPr/>
        <a:lstStyle/>
        <a:p>
          <a:endParaRPr lang="en-US"/>
        </a:p>
      </dgm:t>
    </dgm:pt>
    <dgm:pt modelId="{8A81D399-06BF-4C86-8B28-46C809C96434}">
      <dgm:prSet custT="1"/>
      <dgm:spPr>
        <a:solidFill>
          <a:srgbClr val="FF0000"/>
        </a:solidFill>
        <a:ln>
          <a:solidFill>
            <a:srgbClr val="FF0000"/>
          </a:solidFill>
        </a:ln>
      </dgm:spPr>
      <dgm:t>
        <a:bodyPr/>
        <a:lstStyle/>
        <a:p>
          <a:r>
            <a:rPr lang="en-US" sz="2800" b="1" dirty="0"/>
            <a:t>Entertainment </a:t>
          </a:r>
        </a:p>
      </dgm:t>
    </dgm:pt>
    <dgm:pt modelId="{0D7192E0-CCD7-441E-90F2-AE4659C183B2}" type="parTrans" cxnId="{6F209347-34C7-4102-AEA9-CD02D3CE9984}">
      <dgm:prSet/>
      <dgm:spPr/>
      <dgm:t>
        <a:bodyPr/>
        <a:lstStyle/>
        <a:p>
          <a:endParaRPr lang="en-US"/>
        </a:p>
      </dgm:t>
    </dgm:pt>
    <dgm:pt modelId="{F9DA6B4A-FBB9-4904-B6DC-EC6E46DC4F28}" type="sibTrans" cxnId="{6F209347-34C7-4102-AEA9-CD02D3CE9984}">
      <dgm:prSet/>
      <dgm:spPr/>
      <dgm:t>
        <a:bodyPr/>
        <a:lstStyle/>
        <a:p>
          <a:endParaRPr lang="en-US"/>
        </a:p>
      </dgm:t>
    </dgm:pt>
    <dgm:pt modelId="{80BC94F0-5712-4562-894A-F4D4F10D5544}">
      <dgm:prSet custT="1"/>
      <dgm:spPr>
        <a:solidFill>
          <a:srgbClr val="FF0000"/>
        </a:solidFill>
        <a:ln>
          <a:solidFill>
            <a:srgbClr val="FF0000"/>
          </a:solidFill>
        </a:ln>
      </dgm:spPr>
      <dgm:t>
        <a:bodyPr/>
        <a:lstStyle/>
        <a:p>
          <a:r>
            <a:rPr lang="en-US" sz="2800" b="1" dirty="0"/>
            <a:t>Travel for spouses, family members, or friends</a:t>
          </a:r>
        </a:p>
      </dgm:t>
    </dgm:pt>
    <dgm:pt modelId="{808AC3FA-0459-49AA-AB49-841B6211E867}" type="parTrans" cxnId="{A483877F-997F-4659-B4E3-5EE31C6D9AAF}">
      <dgm:prSet/>
      <dgm:spPr/>
      <dgm:t>
        <a:bodyPr/>
        <a:lstStyle/>
        <a:p>
          <a:endParaRPr lang="en-US"/>
        </a:p>
      </dgm:t>
    </dgm:pt>
    <dgm:pt modelId="{E6B78E44-FC28-44F2-BA8F-39613EA0DB55}" type="sibTrans" cxnId="{A483877F-997F-4659-B4E3-5EE31C6D9AAF}">
      <dgm:prSet/>
      <dgm:spPr/>
      <dgm:t>
        <a:bodyPr/>
        <a:lstStyle/>
        <a:p>
          <a:endParaRPr lang="en-US"/>
        </a:p>
      </dgm:t>
    </dgm:pt>
    <dgm:pt modelId="{FDD64C37-DF3C-43E9-A450-193FDDD4C147}">
      <dgm:prSet custT="1"/>
      <dgm:spPr>
        <a:solidFill>
          <a:srgbClr val="FF0000"/>
        </a:solidFill>
        <a:ln>
          <a:solidFill>
            <a:srgbClr val="FF0000"/>
          </a:solidFill>
        </a:ln>
      </dgm:spPr>
      <dgm:t>
        <a:bodyPr/>
        <a:lstStyle/>
        <a:p>
          <a:r>
            <a:rPr lang="en-US" sz="2800" b="1" dirty="0"/>
            <a:t>Other expenses not directly related to the business travel</a:t>
          </a:r>
        </a:p>
      </dgm:t>
    </dgm:pt>
    <dgm:pt modelId="{3952D8AF-212A-4244-BD1C-DCF9738E13A6}" type="parTrans" cxnId="{1D3E74A5-C879-4DE4-B3AC-FD43F5CDFFA0}">
      <dgm:prSet/>
      <dgm:spPr/>
      <dgm:t>
        <a:bodyPr/>
        <a:lstStyle/>
        <a:p>
          <a:endParaRPr lang="en-US"/>
        </a:p>
      </dgm:t>
    </dgm:pt>
    <dgm:pt modelId="{D7DD8D62-BB90-476F-B383-92232052E6D3}" type="sibTrans" cxnId="{1D3E74A5-C879-4DE4-B3AC-FD43F5CDFFA0}">
      <dgm:prSet/>
      <dgm:spPr/>
      <dgm:t>
        <a:bodyPr/>
        <a:lstStyle/>
        <a:p>
          <a:endParaRPr lang="en-US"/>
        </a:p>
      </dgm:t>
    </dgm:pt>
    <dgm:pt modelId="{BA925BA7-F9E1-4AE9-9A6E-8757185633C7}" type="pres">
      <dgm:prSet presAssocID="{BF88F110-D9AC-4AC8-AF5E-196F98DADFD1}" presName="linear" presStyleCnt="0">
        <dgm:presLayoutVars>
          <dgm:animLvl val="lvl"/>
          <dgm:resizeHandles val="exact"/>
        </dgm:presLayoutVars>
      </dgm:prSet>
      <dgm:spPr/>
    </dgm:pt>
    <dgm:pt modelId="{5733475E-0243-47AE-B1B6-016EFCFF8A20}" type="pres">
      <dgm:prSet presAssocID="{D9A20A2D-D7B9-4B5E-84B5-4EE3DCB1CA72}" presName="parentText" presStyleLbl="node1" presStyleIdx="0" presStyleCnt="6">
        <dgm:presLayoutVars>
          <dgm:chMax val="0"/>
          <dgm:bulletEnabled val="1"/>
        </dgm:presLayoutVars>
      </dgm:prSet>
      <dgm:spPr/>
    </dgm:pt>
    <dgm:pt modelId="{8610D021-22AB-4753-846E-FC517A67126E}" type="pres">
      <dgm:prSet presAssocID="{138431AF-BA75-4B1E-990D-D3DB70A5AE6F}" presName="spacer" presStyleCnt="0"/>
      <dgm:spPr/>
    </dgm:pt>
    <dgm:pt modelId="{367C7A7B-4701-4D28-8FF5-63D24E5BDBFE}" type="pres">
      <dgm:prSet presAssocID="{1BCA1F2E-0C4B-4CC7-8FCA-F3875EF4A873}" presName="parentText" presStyleLbl="node1" presStyleIdx="1" presStyleCnt="6">
        <dgm:presLayoutVars>
          <dgm:chMax val="0"/>
          <dgm:bulletEnabled val="1"/>
        </dgm:presLayoutVars>
      </dgm:prSet>
      <dgm:spPr/>
    </dgm:pt>
    <dgm:pt modelId="{E66F17A6-DCAA-40AA-B83E-095EB12E305E}" type="pres">
      <dgm:prSet presAssocID="{B09536D3-A33C-4877-893F-996F6534E700}" presName="spacer" presStyleCnt="0"/>
      <dgm:spPr/>
    </dgm:pt>
    <dgm:pt modelId="{21B4C746-1F5E-445D-99BC-5FB1B51D1154}" type="pres">
      <dgm:prSet presAssocID="{B11E4FE9-DBAA-4909-902C-4CB5ED5ABCF5}" presName="parentText" presStyleLbl="node1" presStyleIdx="2" presStyleCnt="6">
        <dgm:presLayoutVars>
          <dgm:chMax val="0"/>
          <dgm:bulletEnabled val="1"/>
        </dgm:presLayoutVars>
      </dgm:prSet>
      <dgm:spPr/>
    </dgm:pt>
    <dgm:pt modelId="{879DDA69-7ED8-43A9-A794-EE5457F22996}" type="pres">
      <dgm:prSet presAssocID="{373B82AB-E80C-42D7-8176-D7969D430329}" presName="spacer" presStyleCnt="0"/>
      <dgm:spPr/>
    </dgm:pt>
    <dgm:pt modelId="{8F2C95AB-8665-4D93-B5C4-E168BD19EFC8}" type="pres">
      <dgm:prSet presAssocID="{8A81D399-06BF-4C86-8B28-46C809C96434}" presName="parentText" presStyleLbl="node1" presStyleIdx="3" presStyleCnt="6">
        <dgm:presLayoutVars>
          <dgm:chMax val="0"/>
          <dgm:bulletEnabled val="1"/>
        </dgm:presLayoutVars>
      </dgm:prSet>
      <dgm:spPr/>
    </dgm:pt>
    <dgm:pt modelId="{D5AB23EC-8F34-41FD-9678-84A49FFD333A}" type="pres">
      <dgm:prSet presAssocID="{F9DA6B4A-FBB9-4904-B6DC-EC6E46DC4F28}" presName="spacer" presStyleCnt="0"/>
      <dgm:spPr/>
    </dgm:pt>
    <dgm:pt modelId="{440A9E10-98AF-4449-BD73-FA19F7E1128C}" type="pres">
      <dgm:prSet presAssocID="{80BC94F0-5712-4562-894A-F4D4F10D5544}" presName="parentText" presStyleLbl="node1" presStyleIdx="4" presStyleCnt="6">
        <dgm:presLayoutVars>
          <dgm:chMax val="0"/>
          <dgm:bulletEnabled val="1"/>
        </dgm:presLayoutVars>
      </dgm:prSet>
      <dgm:spPr/>
    </dgm:pt>
    <dgm:pt modelId="{A67C171D-9832-45C5-8FE4-73785D8804A4}" type="pres">
      <dgm:prSet presAssocID="{E6B78E44-FC28-44F2-BA8F-39613EA0DB55}" presName="spacer" presStyleCnt="0"/>
      <dgm:spPr/>
    </dgm:pt>
    <dgm:pt modelId="{30B79832-F4D7-4C94-804F-BE3068C1DCB1}" type="pres">
      <dgm:prSet presAssocID="{FDD64C37-DF3C-43E9-A450-193FDDD4C147}" presName="parentText" presStyleLbl="node1" presStyleIdx="5" presStyleCnt="6">
        <dgm:presLayoutVars>
          <dgm:chMax val="0"/>
          <dgm:bulletEnabled val="1"/>
        </dgm:presLayoutVars>
      </dgm:prSet>
      <dgm:spPr/>
    </dgm:pt>
  </dgm:ptLst>
  <dgm:cxnLst>
    <dgm:cxn modelId="{05405D37-AC91-47D6-A82D-EAECA1FE718F}" type="presOf" srcId="{1BCA1F2E-0C4B-4CC7-8FCA-F3875EF4A873}" destId="{367C7A7B-4701-4D28-8FF5-63D24E5BDBFE}" srcOrd="0" destOrd="0" presId="urn:microsoft.com/office/officeart/2005/8/layout/vList2"/>
    <dgm:cxn modelId="{DE6E1B42-0A97-4413-82C2-B9E62E8D7101}" srcId="{BF88F110-D9AC-4AC8-AF5E-196F98DADFD1}" destId="{B11E4FE9-DBAA-4909-902C-4CB5ED5ABCF5}" srcOrd="2" destOrd="0" parTransId="{D8E0016C-3184-4B56-AE93-6AEC2E995333}" sibTransId="{373B82AB-E80C-42D7-8176-D7969D430329}"/>
    <dgm:cxn modelId="{6F209347-34C7-4102-AEA9-CD02D3CE9984}" srcId="{BF88F110-D9AC-4AC8-AF5E-196F98DADFD1}" destId="{8A81D399-06BF-4C86-8B28-46C809C96434}" srcOrd="3" destOrd="0" parTransId="{0D7192E0-CCD7-441E-90F2-AE4659C183B2}" sibTransId="{F9DA6B4A-FBB9-4904-B6DC-EC6E46DC4F28}"/>
    <dgm:cxn modelId="{DD037B70-A53C-462E-90AB-C38F2C286D88}" type="presOf" srcId="{80BC94F0-5712-4562-894A-F4D4F10D5544}" destId="{440A9E10-98AF-4449-BD73-FA19F7E1128C}" srcOrd="0" destOrd="0" presId="urn:microsoft.com/office/officeart/2005/8/layout/vList2"/>
    <dgm:cxn modelId="{63259254-7AA1-4F32-A5C8-B5165DE3423C}" type="presOf" srcId="{8A81D399-06BF-4C86-8B28-46C809C96434}" destId="{8F2C95AB-8665-4D93-B5C4-E168BD19EFC8}" srcOrd="0" destOrd="0" presId="urn:microsoft.com/office/officeart/2005/8/layout/vList2"/>
    <dgm:cxn modelId="{A483877F-997F-4659-B4E3-5EE31C6D9AAF}" srcId="{BF88F110-D9AC-4AC8-AF5E-196F98DADFD1}" destId="{80BC94F0-5712-4562-894A-F4D4F10D5544}" srcOrd="4" destOrd="0" parTransId="{808AC3FA-0459-49AA-AB49-841B6211E867}" sibTransId="{E6B78E44-FC28-44F2-BA8F-39613EA0DB55}"/>
    <dgm:cxn modelId="{5BD68A8C-1031-4F68-9580-D8ACD066AD3E}" type="presOf" srcId="{B11E4FE9-DBAA-4909-902C-4CB5ED5ABCF5}" destId="{21B4C746-1F5E-445D-99BC-5FB1B51D1154}" srcOrd="0" destOrd="0" presId="urn:microsoft.com/office/officeart/2005/8/layout/vList2"/>
    <dgm:cxn modelId="{1D3E74A5-C879-4DE4-B3AC-FD43F5CDFFA0}" srcId="{BF88F110-D9AC-4AC8-AF5E-196F98DADFD1}" destId="{FDD64C37-DF3C-43E9-A450-193FDDD4C147}" srcOrd="5" destOrd="0" parTransId="{3952D8AF-212A-4244-BD1C-DCF9738E13A6}" sibTransId="{D7DD8D62-BB90-476F-B383-92232052E6D3}"/>
    <dgm:cxn modelId="{F1631FBF-4A84-4217-A9AF-540AF335AE57}" type="presOf" srcId="{FDD64C37-DF3C-43E9-A450-193FDDD4C147}" destId="{30B79832-F4D7-4C94-804F-BE3068C1DCB1}" srcOrd="0" destOrd="0" presId="urn:microsoft.com/office/officeart/2005/8/layout/vList2"/>
    <dgm:cxn modelId="{3F4674D0-927C-4338-93AF-064DF944C2BC}" srcId="{BF88F110-D9AC-4AC8-AF5E-196F98DADFD1}" destId="{D9A20A2D-D7B9-4B5E-84B5-4EE3DCB1CA72}" srcOrd="0" destOrd="0" parTransId="{3AE630C3-B06C-4308-88D2-F24D60CCD3A7}" sibTransId="{138431AF-BA75-4B1E-990D-D3DB70A5AE6F}"/>
    <dgm:cxn modelId="{BA0372D9-E8F5-45B6-854D-5789DDD07450}" type="presOf" srcId="{D9A20A2D-D7B9-4B5E-84B5-4EE3DCB1CA72}" destId="{5733475E-0243-47AE-B1B6-016EFCFF8A20}" srcOrd="0" destOrd="0" presId="urn:microsoft.com/office/officeart/2005/8/layout/vList2"/>
    <dgm:cxn modelId="{B7DB30ED-F9C1-41F8-B17A-06C51DCBAE3A}" srcId="{BF88F110-D9AC-4AC8-AF5E-196F98DADFD1}" destId="{1BCA1F2E-0C4B-4CC7-8FCA-F3875EF4A873}" srcOrd="1" destOrd="0" parTransId="{D0F2C0CE-152B-42D1-8445-DE434BB983D2}" sibTransId="{B09536D3-A33C-4877-893F-996F6534E700}"/>
    <dgm:cxn modelId="{E8561BF7-52BD-49EE-ADEF-CCF7AE9F1002}" type="presOf" srcId="{BF88F110-D9AC-4AC8-AF5E-196F98DADFD1}" destId="{BA925BA7-F9E1-4AE9-9A6E-8757185633C7}" srcOrd="0" destOrd="0" presId="urn:microsoft.com/office/officeart/2005/8/layout/vList2"/>
    <dgm:cxn modelId="{8DC7325A-E93A-4997-A0C9-C4E965C7A4D4}" type="presParOf" srcId="{BA925BA7-F9E1-4AE9-9A6E-8757185633C7}" destId="{5733475E-0243-47AE-B1B6-016EFCFF8A20}" srcOrd="0" destOrd="0" presId="urn:microsoft.com/office/officeart/2005/8/layout/vList2"/>
    <dgm:cxn modelId="{882C2E78-5CA6-4354-816B-970C89BBF1F2}" type="presParOf" srcId="{BA925BA7-F9E1-4AE9-9A6E-8757185633C7}" destId="{8610D021-22AB-4753-846E-FC517A67126E}" srcOrd="1" destOrd="0" presId="urn:microsoft.com/office/officeart/2005/8/layout/vList2"/>
    <dgm:cxn modelId="{6A8F64C8-7919-4FE8-A82A-B613A63F473D}" type="presParOf" srcId="{BA925BA7-F9E1-4AE9-9A6E-8757185633C7}" destId="{367C7A7B-4701-4D28-8FF5-63D24E5BDBFE}" srcOrd="2" destOrd="0" presId="urn:microsoft.com/office/officeart/2005/8/layout/vList2"/>
    <dgm:cxn modelId="{0AF8DBF4-E406-4B2E-9F49-C385BCC76348}" type="presParOf" srcId="{BA925BA7-F9E1-4AE9-9A6E-8757185633C7}" destId="{E66F17A6-DCAA-40AA-B83E-095EB12E305E}" srcOrd="3" destOrd="0" presId="urn:microsoft.com/office/officeart/2005/8/layout/vList2"/>
    <dgm:cxn modelId="{4C64945D-45DB-4C2E-81CA-5886D7DD6783}" type="presParOf" srcId="{BA925BA7-F9E1-4AE9-9A6E-8757185633C7}" destId="{21B4C746-1F5E-445D-99BC-5FB1B51D1154}" srcOrd="4" destOrd="0" presId="urn:microsoft.com/office/officeart/2005/8/layout/vList2"/>
    <dgm:cxn modelId="{533DB505-78A7-4FD4-83AB-F13CCFCCA29F}" type="presParOf" srcId="{BA925BA7-F9E1-4AE9-9A6E-8757185633C7}" destId="{879DDA69-7ED8-43A9-A794-EE5457F22996}" srcOrd="5" destOrd="0" presId="urn:microsoft.com/office/officeart/2005/8/layout/vList2"/>
    <dgm:cxn modelId="{B1751616-2608-4E3D-9B69-78D794983CA4}" type="presParOf" srcId="{BA925BA7-F9E1-4AE9-9A6E-8757185633C7}" destId="{8F2C95AB-8665-4D93-B5C4-E168BD19EFC8}" srcOrd="6" destOrd="0" presId="urn:microsoft.com/office/officeart/2005/8/layout/vList2"/>
    <dgm:cxn modelId="{262007E2-A8D4-453B-A77F-54074A813629}" type="presParOf" srcId="{BA925BA7-F9E1-4AE9-9A6E-8757185633C7}" destId="{D5AB23EC-8F34-41FD-9678-84A49FFD333A}" srcOrd="7" destOrd="0" presId="urn:microsoft.com/office/officeart/2005/8/layout/vList2"/>
    <dgm:cxn modelId="{5179C5F1-200C-417C-A750-E97D947FE08E}" type="presParOf" srcId="{BA925BA7-F9E1-4AE9-9A6E-8757185633C7}" destId="{440A9E10-98AF-4449-BD73-FA19F7E1128C}" srcOrd="8" destOrd="0" presId="urn:microsoft.com/office/officeart/2005/8/layout/vList2"/>
    <dgm:cxn modelId="{81450080-B972-4C3F-BA96-7851F61E44D8}" type="presParOf" srcId="{BA925BA7-F9E1-4AE9-9A6E-8757185633C7}" destId="{A67C171D-9832-45C5-8FE4-73785D8804A4}" srcOrd="9" destOrd="0" presId="urn:microsoft.com/office/officeart/2005/8/layout/vList2"/>
    <dgm:cxn modelId="{2ABDD468-CC57-401F-A91B-4155E88A4D8B}" type="presParOf" srcId="{BA925BA7-F9E1-4AE9-9A6E-8757185633C7}" destId="{30B79832-F4D7-4C94-804F-BE3068C1DCB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439345-5711-46D1-AD76-F1170CD7B5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F753E1-ECF9-4D48-98CF-C194E8103337}">
      <dgm:prSet/>
      <dgm:spPr>
        <a:solidFill>
          <a:schemeClr val="accent1">
            <a:lumMod val="75000"/>
          </a:schemeClr>
        </a:solidFill>
      </dgm:spPr>
      <dgm:t>
        <a:bodyPr/>
        <a:lstStyle/>
        <a:p>
          <a:r>
            <a:rPr lang="en-US" b="1" dirty="0"/>
            <a:t>Forms and Documentation</a:t>
          </a:r>
        </a:p>
      </dgm:t>
    </dgm:pt>
    <dgm:pt modelId="{DC164BDC-FACA-4DFB-ABE2-D61D31381174}" type="parTrans" cxnId="{1E79AD41-FC41-42E7-9929-FD61093D8C7E}">
      <dgm:prSet/>
      <dgm:spPr/>
      <dgm:t>
        <a:bodyPr/>
        <a:lstStyle/>
        <a:p>
          <a:endParaRPr lang="en-US"/>
        </a:p>
      </dgm:t>
    </dgm:pt>
    <dgm:pt modelId="{3DA38D7C-EFBC-4F5B-A723-CB598EC3D816}" type="sibTrans" cxnId="{1E79AD41-FC41-42E7-9929-FD61093D8C7E}">
      <dgm:prSet/>
      <dgm:spPr/>
      <dgm:t>
        <a:bodyPr/>
        <a:lstStyle/>
        <a:p>
          <a:endParaRPr lang="en-US"/>
        </a:p>
      </dgm:t>
    </dgm:pt>
    <dgm:pt modelId="{7E17C112-9C98-437D-9557-774AC5D27E9D}">
      <dgm:prSet custT="1"/>
      <dgm:spPr>
        <a:solidFill>
          <a:schemeClr val="bg1">
            <a:lumMod val="85000"/>
            <a:alpha val="90000"/>
          </a:schemeClr>
        </a:solidFill>
      </dgm:spPr>
      <dgm:t>
        <a:bodyPr/>
        <a:lstStyle/>
        <a:p>
          <a:r>
            <a:rPr lang="en-US" sz="1500" dirty="0"/>
            <a:t>Mileage Log– </a:t>
          </a:r>
          <a:r>
            <a:rPr lang="en-US" sz="1500" i="1" dirty="0"/>
            <a:t>traveler completes </a:t>
          </a:r>
          <a:endParaRPr lang="en-US" sz="1500" dirty="0"/>
        </a:p>
      </dgm:t>
    </dgm:pt>
    <dgm:pt modelId="{131BB4F0-324A-460C-8457-53C4048AA741}" type="parTrans" cxnId="{8FA758ED-CAA7-4338-B602-BE272DDFA7EB}">
      <dgm:prSet/>
      <dgm:spPr/>
      <dgm:t>
        <a:bodyPr/>
        <a:lstStyle/>
        <a:p>
          <a:endParaRPr lang="en-US"/>
        </a:p>
      </dgm:t>
    </dgm:pt>
    <dgm:pt modelId="{AB39680D-1D25-4657-812C-6A6F81181868}" type="sibTrans" cxnId="{8FA758ED-CAA7-4338-B602-BE272DDFA7EB}">
      <dgm:prSet/>
      <dgm:spPr/>
      <dgm:t>
        <a:bodyPr/>
        <a:lstStyle/>
        <a:p>
          <a:endParaRPr lang="en-US"/>
        </a:p>
      </dgm:t>
    </dgm:pt>
    <dgm:pt modelId="{283E955A-A364-428D-9B64-41F17972A7DF}">
      <dgm:prSet/>
      <dgm:spPr>
        <a:solidFill>
          <a:schemeClr val="accent1">
            <a:lumMod val="75000"/>
          </a:schemeClr>
        </a:solidFill>
      </dgm:spPr>
      <dgm:t>
        <a:bodyPr/>
        <a:lstStyle/>
        <a:p>
          <a:r>
            <a:rPr lang="en-US" b="1" dirty="0"/>
            <a:t>Submission and Approval</a:t>
          </a:r>
        </a:p>
      </dgm:t>
    </dgm:pt>
    <dgm:pt modelId="{4980E82C-3D28-403B-8831-18094D6386D2}" type="parTrans" cxnId="{86896EFC-ABDE-4135-B0DF-464DC4B87312}">
      <dgm:prSet/>
      <dgm:spPr/>
      <dgm:t>
        <a:bodyPr/>
        <a:lstStyle/>
        <a:p>
          <a:endParaRPr lang="en-US"/>
        </a:p>
      </dgm:t>
    </dgm:pt>
    <dgm:pt modelId="{A233B3E7-EFE6-47E1-A2AA-966376BB23EB}" type="sibTrans" cxnId="{86896EFC-ABDE-4135-B0DF-464DC4B87312}">
      <dgm:prSet/>
      <dgm:spPr/>
      <dgm:t>
        <a:bodyPr/>
        <a:lstStyle/>
        <a:p>
          <a:endParaRPr lang="en-US"/>
        </a:p>
      </dgm:t>
    </dgm:pt>
    <dgm:pt modelId="{8D74EC7A-37A6-42AA-900A-BDA94AFFBC95}">
      <dgm:prSet/>
      <dgm:spPr>
        <a:solidFill>
          <a:schemeClr val="bg1">
            <a:lumMod val="85000"/>
            <a:alpha val="90000"/>
          </a:schemeClr>
        </a:solidFill>
      </dgm:spPr>
      <dgm:t>
        <a:bodyPr/>
        <a:lstStyle/>
        <a:p>
          <a:r>
            <a:rPr lang="en-US" dirty="0"/>
            <a:t>Traveler submits expenses daily via Paycom when travel has occurred.</a:t>
          </a:r>
        </a:p>
      </dgm:t>
    </dgm:pt>
    <dgm:pt modelId="{B4FCD43C-E7DF-47BC-8A3C-23693978C331}" type="parTrans" cxnId="{2987740E-2691-472F-9167-9A8D5CE3AF61}">
      <dgm:prSet/>
      <dgm:spPr/>
      <dgm:t>
        <a:bodyPr/>
        <a:lstStyle/>
        <a:p>
          <a:endParaRPr lang="en-US"/>
        </a:p>
      </dgm:t>
    </dgm:pt>
    <dgm:pt modelId="{0A0AEC56-00DF-409D-ACF5-ED8F266E16B2}" type="sibTrans" cxnId="{2987740E-2691-472F-9167-9A8D5CE3AF61}">
      <dgm:prSet/>
      <dgm:spPr/>
      <dgm:t>
        <a:bodyPr/>
        <a:lstStyle/>
        <a:p>
          <a:endParaRPr lang="en-US"/>
        </a:p>
      </dgm:t>
    </dgm:pt>
    <dgm:pt modelId="{68BD6657-688B-40C3-BA5D-F0E9E269A6DA}">
      <dgm:prSet/>
      <dgm:spPr>
        <a:solidFill>
          <a:schemeClr val="accent1">
            <a:lumMod val="75000"/>
            <a:alpha val="90000"/>
          </a:schemeClr>
        </a:solidFill>
        <a:ln>
          <a:solidFill>
            <a:schemeClr val="accent1">
              <a:lumMod val="75000"/>
            </a:schemeClr>
          </a:solidFill>
        </a:ln>
      </dgm:spPr>
      <dgm:t>
        <a:bodyPr/>
        <a:lstStyle/>
        <a:p>
          <a:r>
            <a:rPr lang="en-US" b="1" dirty="0">
              <a:solidFill>
                <a:schemeClr val="bg1"/>
              </a:solidFill>
            </a:rPr>
            <a:t>Payment </a:t>
          </a:r>
        </a:p>
      </dgm:t>
    </dgm:pt>
    <dgm:pt modelId="{5158D818-2F99-437A-93B0-1CDD8BA7EC7E}" type="parTrans" cxnId="{C2F5101C-B8EB-4BE8-B4A4-3AEC9AECF9F5}">
      <dgm:prSet/>
      <dgm:spPr/>
      <dgm:t>
        <a:bodyPr/>
        <a:lstStyle/>
        <a:p>
          <a:endParaRPr lang="en-US"/>
        </a:p>
      </dgm:t>
    </dgm:pt>
    <dgm:pt modelId="{FEF54533-16F8-47D8-B791-137B86A580AD}" type="sibTrans" cxnId="{C2F5101C-B8EB-4BE8-B4A4-3AEC9AECF9F5}">
      <dgm:prSet/>
      <dgm:spPr/>
      <dgm:t>
        <a:bodyPr/>
        <a:lstStyle/>
        <a:p>
          <a:endParaRPr lang="en-US"/>
        </a:p>
      </dgm:t>
    </dgm:pt>
    <dgm:pt modelId="{25649C98-B28F-42D8-8DAD-11374A76B075}">
      <dgm:prSet custT="1"/>
      <dgm:spPr>
        <a:solidFill>
          <a:schemeClr val="bg1">
            <a:lumMod val="85000"/>
            <a:alpha val="90000"/>
          </a:schemeClr>
        </a:solidFill>
      </dgm:spPr>
      <dgm:t>
        <a:bodyPr/>
        <a:lstStyle/>
        <a:p>
          <a:r>
            <a:rPr lang="en-US" sz="1500" dirty="0"/>
            <a:t>Log mileage associated with daily transportation</a:t>
          </a:r>
        </a:p>
      </dgm:t>
    </dgm:pt>
    <dgm:pt modelId="{7A7C6AF6-421F-4997-B942-4A1734EFC62F}" type="parTrans" cxnId="{3A695463-874A-4C12-9589-1E1EA4BF5E1A}">
      <dgm:prSet/>
      <dgm:spPr/>
      <dgm:t>
        <a:bodyPr/>
        <a:lstStyle/>
        <a:p>
          <a:endParaRPr lang="en-US"/>
        </a:p>
      </dgm:t>
    </dgm:pt>
    <dgm:pt modelId="{C86E436F-609B-4FD8-ACD1-7DD288B051B8}" type="sibTrans" cxnId="{3A695463-874A-4C12-9589-1E1EA4BF5E1A}">
      <dgm:prSet/>
      <dgm:spPr/>
      <dgm:t>
        <a:bodyPr/>
        <a:lstStyle/>
        <a:p>
          <a:endParaRPr lang="en-US"/>
        </a:p>
      </dgm:t>
    </dgm:pt>
    <dgm:pt modelId="{19D16EC9-8E86-4CDF-BE19-5AEAED1C2523}">
      <dgm:prSet custT="1"/>
      <dgm:spPr>
        <a:solidFill>
          <a:schemeClr val="bg1">
            <a:lumMod val="85000"/>
            <a:alpha val="90000"/>
          </a:schemeClr>
        </a:solidFill>
      </dgm:spPr>
      <dgm:t>
        <a:bodyPr/>
        <a:lstStyle/>
        <a:p>
          <a:r>
            <a:rPr lang="en-US" sz="1500" dirty="0"/>
            <a:t>Use standard tool of measurement to calculate miles</a:t>
          </a:r>
        </a:p>
      </dgm:t>
    </dgm:pt>
    <dgm:pt modelId="{CC5A828E-A54C-4DF2-A9A6-2252FF3611ED}" type="parTrans" cxnId="{B83DCA92-51A1-4660-A69B-ACFE42069641}">
      <dgm:prSet/>
      <dgm:spPr/>
      <dgm:t>
        <a:bodyPr/>
        <a:lstStyle/>
        <a:p>
          <a:endParaRPr lang="en-US"/>
        </a:p>
      </dgm:t>
    </dgm:pt>
    <dgm:pt modelId="{66B96C7C-6D38-409D-A8C6-E75D9EA71041}" type="sibTrans" cxnId="{B83DCA92-51A1-4660-A69B-ACFE42069641}">
      <dgm:prSet/>
      <dgm:spPr/>
      <dgm:t>
        <a:bodyPr/>
        <a:lstStyle/>
        <a:p>
          <a:endParaRPr lang="en-US"/>
        </a:p>
      </dgm:t>
    </dgm:pt>
    <dgm:pt modelId="{7B2F0C10-7E30-4B0F-A863-2A0877D48635}">
      <dgm:prSet custT="1"/>
      <dgm:spPr>
        <a:solidFill>
          <a:schemeClr val="bg1">
            <a:lumMod val="85000"/>
            <a:alpha val="90000"/>
          </a:schemeClr>
        </a:solidFill>
      </dgm:spPr>
      <dgm:t>
        <a:bodyPr/>
        <a:lstStyle/>
        <a:p>
          <a:r>
            <a:rPr lang="en-US" sz="1500" dirty="0"/>
            <a:t>Itemized receipts required for parking and toll expenses</a:t>
          </a:r>
        </a:p>
      </dgm:t>
    </dgm:pt>
    <dgm:pt modelId="{64A512C7-FD01-4C4B-AC2D-288EDDAD9897}" type="parTrans" cxnId="{292D6900-D2A3-442D-9E6F-5FF58C6D3C89}">
      <dgm:prSet/>
      <dgm:spPr/>
      <dgm:t>
        <a:bodyPr/>
        <a:lstStyle/>
        <a:p>
          <a:endParaRPr lang="en-US"/>
        </a:p>
      </dgm:t>
    </dgm:pt>
    <dgm:pt modelId="{2ED08D51-3A7C-4A23-B3AD-A7F47B857701}" type="sibTrans" cxnId="{292D6900-D2A3-442D-9E6F-5FF58C6D3C89}">
      <dgm:prSet/>
      <dgm:spPr/>
      <dgm:t>
        <a:bodyPr/>
        <a:lstStyle/>
        <a:p>
          <a:endParaRPr lang="en-US"/>
        </a:p>
      </dgm:t>
    </dgm:pt>
    <dgm:pt modelId="{7403C6E9-6086-4A67-8C4B-BC1C00F2F662}">
      <dgm:prSet/>
      <dgm:spPr>
        <a:solidFill>
          <a:schemeClr val="bg1">
            <a:lumMod val="85000"/>
            <a:alpha val="90000"/>
          </a:schemeClr>
        </a:solidFill>
        <a:ln>
          <a:solidFill>
            <a:schemeClr val="bg1">
              <a:lumMod val="85000"/>
            </a:schemeClr>
          </a:solidFill>
        </a:ln>
      </dgm:spPr>
      <dgm:t>
        <a:bodyPr/>
        <a:lstStyle/>
        <a:p>
          <a:r>
            <a:rPr lang="en-US" b="0" dirty="0">
              <a:solidFill>
                <a:schemeClr val="tx1"/>
              </a:solidFill>
            </a:rPr>
            <a:t>Paid bi-weekly with payroll</a:t>
          </a:r>
        </a:p>
      </dgm:t>
    </dgm:pt>
    <dgm:pt modelId="{B636F6D5-9126-4513-8996-18D3FBAC78D1}" type="parTrans" cxnId="{4BC367F9-557B-49FC-8A87-74C9FD00CEDD}">
      <dgm:prSet/>
      <dgm:spPr/>
    </dgm:pt>
    <dgm:pt modelId="{C5DC41E0-DD9E-4CF3-BB80-CC505B84EBD1}" type="sibTrans" cxnId="{4BC367F9-557B-49FC-8A87-74C9FD00CEDD}">
      <dgm:prSet/>
      <dgm:spPr/>
    </dgm:pt>
    <dgm:pt modelId="{E6EC7110-937A-41E5-B813-50260A68C551}">
      <dgm:prSet/>
      <dgm:spPr>
        <a:solidFill>
          <a:schemeClr val="bg1">
            <a:lumMod val="85000"/>
            <a:alpha val="90000"/>
          </a:schemeClr>
        </a:solidFill>
        <a:ln>
          <a:solidFill>
            <a:schemeClr val="bg1">
              <a:lumMod val="85000"/>
            </a:schemeClr>
          </a:solidFill>
        </a:ln>
      </dgm:spPr>
      <dgm:t>
        <a:bodyPr/>
        <a:lstStyle/>
        <a:p>
          <a:r>
            <a:rPr lang="en-US" b="0" dirty="0">
              <a:solidFill>
                <a:schemeClr val="tx1"/>
              </a:solidFill>
            </a:rPr>
            <a:t>Paid via direct deposit to employees</a:t>
          </a:r>
        </a:p>
      </dgm:t>
    </dgm:pt>
    <dgm:pt modelId="{4E71DB9C-89C5-4DAC-83DD-F48910944800}" type="parTrans" cxnId="{246EB2D9-8663-4128-B5D9-993C80183FD5}">
      <dgm:prSet/>
      <dgm:spPr/>
    </dgm:pt>
    <dgm:pt modelId="{194516F8-5BA1-49AA-B4BB-7E2455850AB9}" type="sibTrans" cxnId="{246EB2D9-8663-4128-B5D9-993C80183FD5}">
      <dgm:prSet/>
      <dgm:spPr/>
    </dgm:pt>
    <dgm:pt modelId="{A3DD24C7-1B1A-46E9-928E-DE2C04ACFF96}">
      <dgm:prSet/>
      <dgm:spPr>
        <a:solidFill>
          <a:schemeClr val="bg1">
            <a:lumMod val="85000"/>
            <a:alpha val="90000"/>
          </a:schemeClr>
        </a:solidFill>
        <a:ln>
          <a:solidFill>
            <a:schemeClr val="bg1">
              <a:lumMod val="85000"/>
            </a:schemeClr>
          </a:solidFill>
        </a:ln>
      </dgm:spPr>
      <dgm:t>
        <a:bodyPr/>
        <a:lstStyle/>
        <a:p>
          <a:r>
            <a:rPr lang="en-US" b="0" dirty="0">
              <a:solidFill>
                <a:schemeClr val="tx1"/>
              </a:solidFill>
            </a:rPr>
            <a:t>Paid via check to non-agency travelers</a:t>
          </a:r>
        </a:p>
      </dgm:t>
    </dgm:pt>
    <dgm:pt modelId="{6BF7D69F-7F69-4C50-B48B-88110DDA4F77}" type="parTrans" cxnId="{3E65F3FA-1A47-43A5-A322-8DA72FBF38C9}">
      <dgm:prSet/>
      <dgm:spPr/>
    </dgm:pt>
    <dgm:pt modelId="{7FAD12F1-3A37-4897-9E50-96626FCC65F6}" type="sibTrans" cxnId="{3E65F3FA-1A47-43A5-A322-8DA72FBF38C9}">
      <dgm:prSet/>
      <dgm:spPr/>
    </dgm:pt>
    <dgm:pt modelId="{0ECF9D39-D77E-44B3-8D48-8CBDBBAE41B8}">
      <dgm:prSet custT="1"/>
      <dgm:spPr>
        <a:solidFill>
          <a:schemeClr val="bg1">
            <a:lumMod val="85000"/>
            <a:alpha val="90000"/>
          </a:schemeClr>
        </a:solidFill>
      </dgm:spPr>
      <dgm:t>
        <a:bodyPr/>
        <a:lstStyle/>
        <a:p>
          <a:r>
            <a:rPr lang="en-US" sz="1500" dirty="0"/>
            <a:t>Receipts not required for meal per diem (extended workday)</a:t>
          </a:r>
        </a:p>
      </dgm:t>
    </dgm:pt>
    <dgm:pt modelId="{3B80C863-0D1B-4EE7-A3D2-55FAB6018ADD}" type="parTrans" cxnId="{711C6358-0DB0-420A-970B-1F4F226BB750}">
      <dgm:prSet/>
      <dgm:spPr/>
    </dgm:pt>
    <dgm:pt modelId="{7789CCA8-EB58-46C4-9989-4D0AD60C1C36}" type="sibTrans" cxnId="{711C6358-0DB0-420A-970B-1F4F226BB750}">
      <dgm:prSet/>
      <dgm:spPr/>
    </dgm:pt>
    <dgm:pt modelId="{9505BBA6-8280-4804-9022-7807CC356D10}">
      <dgm:prSet/>
      <dgm:spPr>
        <a:solidFill>
          <a:schemeClr val="bg1">
            <a:lumMod val="85000"/>
            <a:alpha val="90000"/>
          </a:schemeClr>
        </a:solidFill>
      </dgm:spPr>
      <dgm:t>
        <a:bodyPr/>
        <a:lstStyle/>
        <a:p>
          <a:r>
            <a:rPr lang="en-US" dirty="0"/>
            <a:t>Expense claims are reviewed and approved in Paycom according to the program designated approval workflow. </a:t>
          </a:r>
        </a:p>
      </dgm:t>
    </dgm:pt>
    <dgm:pt modelId="{C0B6A692-67E2-4F7F-8D06-2C5B660C3C6D}" type="parTrans" cxnId="{2E2A5F23-C349-420B-BA27-4CDAEE7D6401}">
      <dgm:prSet/>
      <dgm:spPr/>
    </dgm:pt>
    <dgm:pt modelId="{B5DF32B0-2390-401E-BC8D-62FE0A90371A}" type="sibTrans" cxnId="{2E2A5F23-C349-420B-BA27-4CDAEE7D6401}">
      <dgm:prSet/>
      <dgm:spPr/>
    </dgm:pt>
    <dgm:pt modelId="{38F97F06-54A4-48FA-9B87-301408E8B6D9}" type="pres">
      <dgm:prSet presAssocID="{44439345-5711-46D1-AD76-F1170CD7B5EB}" presName="Name0" presStyleCnt="0">
        <dgm:presLayoutVars>
          <dgm:dir/>
          <dgm:animLvl val="lvl"/>
          <dgm:resizeHandles val="exact"/>
        </dgm:presLayoutVars>
      </dgm:prSet>
      <dgm:spPr/>
    </dgm:pt>
    <dgm:pt modelId="{903F32E6-C82B-4078-91E0-2B8096E9A523}" type="pres">
      <dgm:prSet presAssocID="{2EF753E1-ECF9-4D48-98CF-C194E8103337}" presName="linNode" presStyleCnt="0"/>
      <dgm:spPr/>
    </dgm:pt>
    <dgm:pt modelId="{5EB141AA-F542-441C-9C16-3D6DCC71C71C}" type="pres">
      <dgm:prSet presAssocID="{2EF753E1-ECF9-4D48-98CF-C194E8103337}" presName="parentText" presStyleLbl="node1" presStyleIdx="0" presStyleCnt="3">
        <dgm:presLayoutVars>
          <dgm:chMax val="1"/>
          <dgm:bulletEnabled val="1"/>
        </dgm:presLayoutVars>
      </dgm:prSet>
      <dgm:spPr/>
    </dgm:pt>
    <dgm:pt modelId="{40352CB4-FA5C-44F0-98A8-311BDA9DBF31}" type="pres">
      <dgm:prSet presAssocID="{2EF753E1-ECF9-4D48-98CF-C194E8103337}" presName="descendantText" presStyleLbl="alignAccFollowNode1" presStyleIdx="0" presStyleCnt="3" custScaleY="119013">
        <dgm:presLayoutVars>
          <dgm:bulletEnabled val="1"/>
        </dgm:presLayoutVars>
      </dgm:prSet>
      <dgm:spPr/>
    </dgm:pt>
    <dgm:pt modelId="{FDE1F843-B368-4D8F-8BD9-20F4A3724D7D}" type="pres">
      <dgm:prSet presAssocID="{3DA38D7C-EFBC-4F5B-A723-CB598EC3D816}" presName="sp" presStyleCnt="0"/>
      <dgm:spPr/>
    </dgm:pt>
    <dgm:pt modelId="{8F74D239-7A34-43C7-9D9F-90933F410F34}" type="pres">
      <dgm:prSet presAssocID="{283E955A-A364-428D-9B64-41F17972A7DF}" presName="linNode" presStyleCnt="0"/>
      <dgm:spPr/>
    </dgm:pt>
    <dgm:pt modelId="{481D7672-792B-4505-806B-83F0E5B1D5B1}" type="pres">
      <dgm:prSet presAssocID="{283E955A-A364-428D-9B64-41F17972A7DF}" presName="parentText" presStyleLbl="node1" presStyleIdx="1" presStyleCnt="3">
        <dgm:presLayoutVars>
          <dgm:chMax val="1"/>
          <dgm:bulletEnabled val="1"/>
        </dgm:presLayoutVars>
      </dgm:prSet>
      <dgm:spPr/>
    </dgm:pt>
    <dgm:pt modelId="{95D4100C-B3CB-45CD-800E-F3EB451C60AE}" type="pres">
      <dgm:prSet presAssocID="{283E955A-A364-428D-9B64-41F17972A7DF}" presName="descendantText" presStyleLbl="alignAccFollowNode1" presStyleIdx="1" presStyleCnt="3">
        <dgm:presLayoutVars>
          <dgm:bulletEnabled val="1"/>
        </dgm:presLayoutVars>
      </dgm:prSet>
      <dgm:spPr/>
    </dgm:pt>
    <dgm:pt modelId="{5D5F77F5-38F1-4107-873C-F7B30CBCAB0E}" type="pres">
      <dgm:prSet presAssocID="{A233B3E7-EFE6-47E1-A2AA-966376BB23EB}" presName="sp" presStyleCnt="0"/>
      <dgm:spPr/>
    </dgm:pt>
    <dgm:pt modelId="{73B79DE2-DBC6-488B-8C5D-2580850AC180}" type="pres">
      <dgm:prSet presAssocID="{68BD6657-688B-40C3-BA5D-F0E9E269A6DA}" presName="linNode" presStyleCnt="0"/>
      <dgm:spPr/>
    </dgm:pt>
    <dgm:pt modelId="{C6E9FD2B-F216-4D33-A185-355C6FA4EF02}" type="pres">
      <dgm:prSet presAssocID="{68BD6657-688B-40C3-BA5D-F0E9E269A6DA}" presName="parentText" presStyleLbl="node1" presStyleIdx="2" presStyleCnt="3">
        <dgm:presLayoutVars>
          <dgm:chMax val="1"/>
          <dgm:bulletEnabled val="1"/>
        </dgm:presLayoutVars>
      </dgm:prSet>
      <dgm:spPr/>
    </dgm:pt>
    <dgm:pt modelId="{D56094FB-34CF-425C-888E-0ED5A6154848}" type="pres">
      <dgm:prSet presAssocID="{68BD6657-688B-40C3-BA5D-F0E9E269A6DA}" presName="descendantText" presStyleLbl="alignAccFollowNode1" presStyleIdx="2" presStyleCnt="3">
        <dgm:presLayoutVars>
          <dgm:bulletEnabled val="1"/>
        </dgm:presLayoutVars>
      </dgm:prSet>
      <dgm:spPr/>
    </dgm:pt>
  </dgm:ptLst>
  <dgm:cxnLst>
    <dgm:cxn modelId="{292D6900-D2A3-442D-9E6F-5FF58C6D3C89}" srcId="{7E17C112-9C98-437D-9557-774AC5D27E9D}" destId="{7B2F0C10-7E30-4B0F-A863-2A0877D48635}" srcOrd="2" destOrd="0" parTransId="{64A512C7-FD01-4C4B-AC2D-288EDDAD9897}" sibTransId="{2ED08D51-3A7C-4A23-B3AD-A7F47B857701}"/>
    <dgm:cxn modelId="{2987740E-2691-472F-9167-9A8D5CE3AF61}" srcId="{283E955A-A364-428D-9B64-41F17972A7DF}" destId="{8D74EC7A-37A6-42AA-900A-BDA94AFFBC95}" srcOrd="0" destOrd="0" parTransId="{B4FCD43C-E7DF-47BC-8A3C-23693978C331}" sibTransId="{0A0AEC56-00DF-409D-ACF5-ED8F266E16B2}"/>
    <dgm:cxn modelId="{C2F5101C-B8EB-4BE8-B4A4-3AEC9AECF9F5}" srcId="{44439345-5711-46D1-AD76-F1170CD7B5EB}" destId="{68BD6657-688B-40C3-BA5D-F0E9E269A6DA}" srcOrd="2" destOrd="0" parTransId="{5158D818-2F99-437A-93B0-1CDD8BA7EC7E}" sibTransId="{FEF54533-16F8-47D8-B791-137B86A580AD}"/>
    <dgm:cxn modelId="{2E2A5F23-C349-420B-BA27-4CDAEE7D6401}" srcId="{283E955A-A364-428D-9B64-41F17972A7DF}" destId="{9505BBA6-8280-4804-9022-7807CC356D10}" srcOrd="1" destOrd="0" parTransId="{C0B6A692-67E2-4F7F-8D06-2C5B660C3C6D}" sibTransId="{B5DF32B0-2390-401E-BC8D-62FE0A90371A}"/>
    <dgm:cxn modelId="{95D7F23D-1A27-486D-ABD0-F0CA695852A6}" type="presOf" srcId="{E6EC7110-937A-41E5-B813-50260A68C551}" destId="{D56094FB-34CF-425C-888E-0ED5A6154848}" srcOrd="0" destOrd="1" presId="urn:microsoft.com/office/officeart/2005/8/layout/vList5"/>
    <dgm:cxn modelId="{1E79AD41-FC41-42E7-9929-FD61093D8C7E}" srcId="{44439345-5711-46D1-AD76-F1170CD7B5EB}" destId="{2EF753E1-ECF9-4D48-98CF-C194E8103337}" srcOrd="0" destOrd="0" parTransId="{DC164BDC-FACA-4DFB-ABE2-D61D31381174}" sibTransId="{3DA38D7C-EFBC-4F5B-A723-CB598EC3D816}"/>
    <dgm:cxn modelId="{3A695463-874A-4C12-9589-1E1EA4BF5E1A}" srcId="{7E17C112-9C98-437D-9557-774AC5D27E9D}" destId="{25649C98-B28F-42D8-8DAD-11374A76B075}" srcOrd="0" destOrd="0" parTransId="{7A7C6AF6-421F-4997-B942-4A1734EFC62F}" sibTransId="{C86E436F-609B-4FD8-ACD1-7DD288B051B8}"/>
    <dgm:cxn modelId="{1A7C9D65-7AB6-4A79-9C81-C2CF903D90BC}" type="presOf" srcId="{8D74EC7A-37A6-42AA-900A-BDA94AFFBC95}" destId="{95D4100C-B3CB-45CD-800E-F3EB451C60AE}" srcOrd="0" destOrd="0" presId="urn:microsoft.com/office/officeart/2005/8/layout/vList5"/>
    <dgm:cxn modelId="{4892EC65-FB72-4D63-8E02-B24CA8FD7B49}" type="presOf" srcId="{7403C6E9-6086-4A67-8C4B-BC1C00F2F662}" destId="{D56094FB-34CF-425C-888E-0ED5A6154848}" srcOrd="0" destOrd="0" presId="urn:microsoft.com/office/officeart/2005/8/layout/vList5"/>
    <dgm:cxn modelId="{711C6358-0DB0-420A-970B-1F4F226BB750}" srcId="{7E17C112-9C98-437D-9557-774AC5D27E9D}" destId="{0ECF9D39-D77E-44B3-8D48-8CBDBBAE41B8}" srcOrd="3" destOrd="0" parTransId="{3B80C863-0D1B-4EE7-A3D2-55FAB6018ADD}" sibTransId="{7789CCA8-EB58-46C4-9989-4D0AD60C1C36}"/>
    <dgm:cxn modelId="{B83DCA92-51A1-4660-A69B-ACFE42069641}" srcId="{7E17C112-9C98-437D-9557-774AC5D27E9D}" destId="{19D16EC9-8E86-4CDF-BE19-5AEAED1C2523}" srcOrd="1" destOrd="0" parTransId="{CC5A828E-A54C-4DF2-A9A6-2252FF3611ED}" sibTransId="{66B96C7C-6D38-409D-A8C6-E75D9EA71041}"/>
    <dgm:cxn modelId="{9A8C49A0-33AF-41A9-B43E-A285880C8513}" type="presOf" srcId="{25649C98-B28F-42D8-8DAD-11374A76B075}" destId="{40352CB4-FA5C-44F0-98A8-311BDA9DBF31}" srcOrd="0" destOrd="1" presId="urn:microsoft.com/office/officeart/2005/8/layout/vList5"/>
    <dgm:cxn modelId="{FF5DBEA1-FC94-424F-84A8-20908798B712}" type="presOf" srcId="{7E17C112-9C98-437D-9557-774AC5D27E9D}" destId="{40352CB4-FA5C-44F0-98A8-311BDA9DBF31}" srcOrd="0" destOrd="0" presId="urn:microsoft.com/office/officeart/2005/8/layout/vList5"/>
    <dgm:cxn modelId="{D03AACB2-4EED-4E48-86ED-1FC37FAFBD58}" type="presOf" srcId="{19D16EC9-8E86-4CDF-BE19-5AEAED1C2523}" destId="{40352CB4-FA5C-44F0-98A8-311BDA9DBF31}" srcOrd="0" destOrd="2" presId="urn:microsoft.com/office/officeart/2005/8/layout/vList5"/>
    <dgm:cxn modelId="{7E606FC8-30B5-4C45-8183-8BF9ACC89A83}" type="presOf" srcId="{9505BBA6-8280-4804-9022-7807CC356D10}" destId="{95D4100C-B3CB-45CD-800E-F3EB451C60AE}" srcOrd="0" destOrd="1" presId="urn:microsoft.com/office/officeart/2005/8/layout/vList5"/>
    <dgm:cxn modelId="{1B3766C9-BF0C-449F-85D1-29AB2A929165}" type="presOf" srcId="{283E955A-A364-428D-9B64-41F17972A7DF}" destId="{481D7672-792B-4505-806B-83F0E5B1D5B1}" srcOrd="0" destOrd="0" presId="urn:microsoft.com/office/officeart/2005/8/layout/vList5"/>
    <dgm:cxn modelId="{B81B70CB-C400-4BAB-955A-9BFFEC33E599}" type="presOf" srcId="{7B2F0C10-7E30-4B0F-A863-2A0877D48635}" destId="{40352CB4-FA5C-44F0-98A8-311BDA9DBF31}" srcOrd="0" destOrd="3" presId="urn:microsoft.com/office/officeart/2005/8/layout/vList5"/>
    <dgm:cxn modelId="{246EB2D9-8663-4128-B5D9-993C80183FD5}" srcId="{68BD6657-688B-40C3-BA5D-F0E9E269A6DA}" destId="{E6EC7110-937A-41E5-B813-50260A68C551}" srcOrd="1" destOrd="0" parTransId="{4E71DB9C-89C5-4DAC-83DD-F48910944800}" sibTransId="{194516F8-5BA1-49AA-B4BB-7E2455850AB9}"/>
    <dgm:cxn modelId="{5B4E8EDE-0CFA-4FC5-8B83-2C6DEC947AE9}" type="presOf" srcId="{0ECF9D39-D77E-44B3-8D48-8CBDBBAE41B8}" destId="{40352CB4-FA5C-44F0-98A8-311BDA9DBF31}" srcOrd="0" destOrd="4" presId="urn:microsoft.com/office/officeart/2005/8/layout/vList5"/>
    <dgm:cxn modelId="{510F5CDF-DAC5-41A1-9C22-B5E63BAAAE25}" type="presOf" srcId="{A3DD24C7-1B1A-46E9-928E-DE2C04ACFF96}" destId="{D56094FB-34CF-425C-888E-0ED5A6154848}" srcOrd="0" destOrd="2" presId="urn:microsoft.com/office/officeart/2005/8/layout/vList5"/>
    <dgm:cxn modelId="{6F2B6EE3-5D41-478D-B323-A36827032822}" type="presOf" srcId="{68BD6657-688B-40C3-BA5D-F0E9E269A6DA}" destId="{C6E9FD2B-F216-4D33-A185-355C6FA4EF02}" srcOrd="0" destOrd="0" presId="urn:microsoft.com/office/officeart/2005/8/layout/vList5"/>
    <dgm:cxn modelId="{909ABDE9-63B4-4B9E-9067-7F8AC1233236}" type="presOf" srcId="{2EF753E1-ECF9-4D48-98CF-C194E8103337}" destId="{5EB141AA-F542-441C-9C16-3D6DCC71C71C}" srcOrd="0" destOrd="0" presId="urn:microsoft.com/office/officeart/2005/8/layout/vList5"/>
    <dgm:cxn modelId="{8FA758ED-CAA7-4338-B602-BE272DDFA7EB}" srcId="{2EF753E1-ECF9-4D48-98CF-C194E8103337}" destId="{7E17C112-9C98-437D-9557-774AC5D27E9D}" srcOrd="0" destOrd="0" parTransId="{131BB4F0-324A-460C-8457-53C4048AA741}" sibTransId="{AB39680D-1D25-4657-812C-6A6F81181868}"/>
    <dgm:cxn modelId="{94032CF1-8476-451B-B74C-30A1128D8C26}" type="presOf" srcId="{44439345-5711-46D1-AD76-F1170CD7B5EB}" destId="{38F97F06-54A4-48FA-9B87-301408E8B6D9}" srcOrd="0" destOrd="0" presId="urn:microsoft.com/office/officeart/2005/8/layout/vList5"/>
    <dgm:cxn modelId="{4BC367F9-557B-49FC-8A87-74C9FD00CEDD}" srcId="{68BD6657-688B-40C3-BA5D-F0E9E269A6DA}" destId="{7403C6E9-6086-4A67-8C4B-BC1C00F2F662}" srcOrd="0" destOrd="0" parTransId="{B636F6D5-9126-4513-8996-18D3FBAC78D1}" sibTransId="{C5DC41E0-DD9E-4CF3-BB80-CC505B84EBD1}"/>
    <dgm:cxn modelId="{3E65F3FA-1A47-43A5-A322-8DA72FBF38C9}" srcId="{68BD6657-688B-40C3-BA5D-F0E9E269A6DA}" destId="{A3DD24C7-1B1A-46E9-928E-DE2C04ACFF96}" srcOrd="2" destOrd="0" parTransId="{6BF7D69F-7F69-4C50-B48B-88110DDA4F77}" sibTransId="{7FAD12F1-3A37-4897-9E50-96626FCC65F6}"/>
    <dgm:cxn modelId="{86896EFC-ABDE-4135-B0DF-464DC4B87312}" srcId="{44439345-5711-46D1-AD76-F1170CD7B5EB}" destId="{283E955A-A364-428D-9B64-41F17972A7DF}" srcOrd="1" destOrd="0" parTransId="{4980E82C-3D28-403B-8831-18094D6386D2}" sibTransId="{A233B3E7-EFE6-47E1-A2AA-966376BB23EB}"/>
    <dgm:cxn modelId="{8161D250-282A-4BC4-92EC-65D4B44CC335}" type="presParOf" srcId="{38F97F06-54A4-48FA-9B87-301408E8B6D9}" destId="{903F32E6-C82B-4078-91E0-2B8096E9A523}" srcOrd="0" destOrd="0" presId="urn:microsoft.com/office/officeart/2005/8/layout/vList5"/>
    <dgm:cxn modelId="{D9C91E5C-53E6-4745-9A5A-CA525405546B}" type="presParOf" srcId="{903F32E6-C82B-4078-91E0-2B8096E9A523}" destId="{5EB141AA-F542-441C-9C16-3D6DCC71C71C}" srcOrd="0" destOrd="0" presId="urn:microsoft.com/office/officeart/2005/8/layout/vList5"/>
    <dgm:cxn modelId="{2E500567-A288-4744-A4B6-EC26299DFD65}" type="presParOf" srcId="{903F32E6-C82B-4078-91E0-2B8096E9A523}" destId="{40352CB4-FA5C-44F0-98A8-311BDA9DBF31}" srcOrd="1" destOrd="0" presId="urn:microsoft.com/office/officeart/2005/8/layout/vList5"/>
    <dgm:cxn modelId="{399D4452-6C6E-44F3-A57A-1F021C5701E7}" type="presParOf" srcId="{38F97F06-54A4-48FA-9B87-301408E8B6D9}" destId="{FDE1F843-B368-4D8F-8BD9-20F4A3724D7D}" srcOrd="1" destOrd="0" presId="urn:microsoft.com/office/officeart/2005/8/layout/vList5"/>
    <dgm:cxn modelId="{276543EB-A3FB-4CC8-8917-D9B7BA6193FD}" type="presParOf" srcId="{38F97F06-54A4-48FA-9B87-301408E8B6D9}" destId="{8F74D239-7A34-43C7-9D9F-90933F410F34}" srcOrd="2" destOrd="0" presId="urn:microsoft.com/office/officeart/2005/8/layout/vList5"/>
    <dgm:cxn modelId="{93129834-B826-450D-AAF4-EC8E1E043B13}" type="presParOf" srcId="{8F74D239-7A34-43C7-9D9F-90933F410F34}" destId="{481D7672-792B-4505-806B-83F0E5B1D5B1}" srcOrd="0" destOrd="0" presId="urn:microsoft.com/office/officeart/2005/8/layout/vList5"/>
    <dgm:cxn modelId="{88198A81-FED1-4D1A-B2C4-67928DA249EB}" type="presParOf" srcId="{8F74D239-7A34-43C7-9D9F-90933F410F34}" destId="{95D4100C-B3CB-45CD-800E-F3EB451C60AE}" srcOrd="1" destOrd="0" presId="urn:microsoft.com/office/officeart/2005/8/layout/vList5"/>
    <dgm:cxn modelId="{FF3FA0FC-0CD0-4434-9A30-287B2459960E}" type="presParOf" srcId="{38F97F06-54A4-48FA-9B87-301408E8B6D9}" destId="{5D5F77F5-38F1-4107-873C-F7B30CBCAB0E}" srcOrd="3" destOrd="0" presId="urn:microsoft.com/office/officeart/2005/8/layout/vList5"/>
    <dgm:cxn modelId="{8CA37092-C536-4E32-90D8-0B88D2C212E9}" type="presParOf" srcId="{38F97F06-54A4-48FA-9B87-301408E8B6D9}" destId="{73B79DE2-DBC6-488B-8C5D-2580850AC180}" srcOrd="4" destOrd="0" presId="urn:microsoft.com/office/officeart/2005/8/layout/vList5"/>
    <dgm:cxn modelId="{5A1E0104-A115-42CC-A655-6A1DB26F0B61}" type="presParOf" srcId="{73B79DE2-DBC6-488B-8C5D-2580850AC180}" destId="{C6E9FD2B-F216-4D33-A185-355C6FA4EF02}" srcOrd="0" destOrd="0" presId="urn:microsoft.com/office/officeart/2005/8/layout/vList5"/>
    <dgm:cxn modelId="{4626B56A-9077-4D64-9D5A-07CE130DE9D7}" type="presParOf" srcId="{73B79DE2-DBC6-488B-8C5D-2580850AC180}" destId="{D56094FB-34CF-425C-888E-0ED5A61548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BFBC48-79A1-4C92-BAA1-D9A0F0B2A4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8090B2-8CF0-41D8-A34A-701B7A2FBAE8}">
      <dgm:prSet/>
      <dgm:spPr/>
      <dgm:t>
        <a:bodyPr/>
        <a:lstStyle/>
        <a:p>
          <a:pPr algn="ctr"/>
          <a:r>
            <a:rPr lang="en-US" dirty="0"/>
            <a:t>Traveler will utilize the RVCDS Travel Planning Form to assist with determining estimated expenses </a:t>
          </a:r>
        </a:p>
      </dgm:t>
    </dgm:pt>
    <dgm:pt modelId="{D2CD350A-8FB3-4268-9AC0-196B0F994FE1}" type="parTrans" cxnId="{7656B22A-6872-4895-9394-B3063F737794}">
      <dgm:prSet/>
      <dgm:spPr/>
      <dgm:t>
        <a:bodyPr/>
        <a:lstStyle/>
        <a:p>
          <a:endParaRPr lang="en-US"/>
        </a:p>
      </dgm:t>
    </dgm:pt>
    <dgm:pt modelId="{9EA98D0B-C66A-422A-898D-76CB01D68F2A}" type="sibTrans" cxnId="{7656B22A-6872-4895-9394-B3063F737794}">
      <dgm:prSet/>
      <dgm:spPr/>
      <dgm:t>
        <a:bodyPr/>
        <a:lstStyle/>
        <a:p>
          <a:endParaRPr lang="en-US"/>
        </a:p>
      </dgm:t>
    </dgm:pt>
    <dgm:pt modelId="{2254F2B8-ACFF-4B79-B4DE-6A7EF9BF9058}" type="pres">
      <dgm:prSet presAssocID="{E0BFBC48-79A1-4C92-BAA1-D9A0F0B2A402}" presName="linear" presStyleCnt="0">
        <dgm:presLayoutVars>
          <dgm:animLvl val="lvl"/>
          <dgm:resizeHandles val="exact"/>
        </dgm:presLayoutVars>
      </dgm:prSet>
      <dgm:spPr/>
    </dgm:pt>
    <dgm:pt modelId="{63B8C47D-D6F6-4D78-80E4-376B5BEA042D}" type="pres">
      <dgm:prSet presAssocID="{AE8090B2-8CF0-41D8-A34A-701B7A2FBAE8}" presName="parentText" presStyleLbl="node1" presStyleIdx="0" presStyleCnt="1">
        <dgm:presLayoutVars>
          <dgm:chMax val="0"/>
          <dgm:bulletEnabled val="1"/>
        </dgm:presLayoutVars>
      </dgm:prSet>
      <dgm:spPr/>
    </dgm:pt>
  </dgm:ptLst>
  <dgm:cxnLst>
    <dgm:cxn modelId="{7656B22A-6872-4895-9394-B3063F737794}" srcId="{E0BFBC48-79A1-4C92-BAA1-D9A0F0B2A402}" destId="{AE8090B2-8CF0-41D8-A34A-701B7A2FBAE8}" srcOrd="0" destOrd="0" parTransId="{D2CD350A-8FB3-4268-9AC0-196B0F994FE1}" sibTransId="{9EA98D0B-C66A-422A-898D-76CB01D68F2A}"/>
    <dgm:cxn modelId="{EE782A37-CE7B-40F2-86FF-4C3A54BDB8C7}" type="presOf" srcId="{E0BFBC48-79A1-4C92-BAA1-D9A0F0B2A402}" destId="{2254F2B8-ACFF-4B79-B4DE-6A7EF9BF9058}" srcOrd="0" destOrd="0" presId="urn:microsoft.com/office/officeart/2005/8/layout/vList2"/>
    <dgm:cxn modelId="{DA9CEA52-AF74-42A2-AF96-ACF7B85CB530}" type="presOf" srcId="{AE8090B2-8CF0-41D8-A34A-701B7A2FBAE8}" destId="{63B8C47D-D6F6-4D78-80E4-376B5BEA042D}" srcOrd="0" destOrd="0" presId="urn:microsoft.com/office/officeart/2005/8/layout/vList2"/>
    <dgm:cxn modelId="{67AEF832-FC70-4DF3-97E2-B8DAF49F5597}" type="presParOf" srcId="{2254F2B8-ACFF-4B79-B4DE-6A7EF9BF9058}" destId="{63B8C47D-D6F6-4D78-80E4-376B5BEA04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21433-53AE-4E7E-B6BB-2D68A411C1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C3C01C3-F335-4063-BB91-A6F15D3F6714}">
      <dgm:prSet phldrT="[Text]"/>
      <dgm:spPr>
        <a:solidFill>
          <a:schemeClr val="accent1">
            <a:lumMod val="75000"/>
          </a:schemeClr>
        </a:solidFill>
      </dgm:spPr>
      <dgm:t>
        <a:bodyPr/>
        <a:lstStyle/>
        <a:p>
          <a:r>
            <a:rPr lang="en-US" dirty="0"/>
            <a:t>Assessment</a:t>
          </a:r>
        </a:p>
      </dgm:t>
    </dgm:pt>
    <dgm:pt modelId="{D6B5EB29-C3FA-45DE-B7B0-11E77B01453A}" type="parTrans" cxnId="{E9C53225-E313-48EE-A0AA-C68DCFD37BFD}">
      <dgm:prSet/>
      <dgm:spPr/>
      <dgm:t>
        <a:bodyPr/>
        <a:lstStyle/>
        <a:p>
          <a:endParaRPr lang="en-US"/>
        </a:p>
      </dgm:t>
    </dgm:pt>
    <dgm:pt modelId="{88A37C57-6F86-4755-B133-926C94C27286}" type="sibTrans" cxnId="{E9C53225-E313-48EE-A0AA-C68DCFD37BFD}">
      <dgm:prSet/>
      <dgm:spPr/>
      <dgm:t>
        <a:bodyPr/>
        <a:lstStyle/>
        <a:p>
          <a:endParaRPr lang="en-US"/>
        </a:p>
      </dgm:t>
    </dgm:pt>
    <dgm:pt modelId="{B3893AFD-DEC4-40BD-80DD-CD9AB1DD0463}">
      <dgm:prSet phldrT="[Text]"/>
      <dgm:spPr/>
      <dgm:t>
        <a:bodyPr/>
        <a:lstStyle/>
        <a:p>
          <a:r>
            <a:rPr lang="en-US" dirty="0"/>
            <a:t>Conduct an assessment of an environment, client, or employee</a:t>
          </a:r>
        </a:p>
      </dgm:t>
    </dgm:pt>
    <dgm:pt modelId="{E95D15FD-35FB-4A7C-8A3A-7BD236AFF1B5}" type="parTrans" cxnId="{C7C32607-0343-44DD-875A-82224A9CF9BD}">
      <dgm:prSet/>
      <dgm:spPr/>
      <dgm:t>
        <a:bodyPr/>
        <a:lstStyle/>
        <a:p>
          <a:endParaRPr lang="en-US"/>
        </a:p>
      </dgm:t>
    </dgm:pt>
    <dgm:pt modelId="{01D119C7-C342-42C5-9989-0C055097C9E2}" type="sibTrans" cxnId="{C7C32607-0343-44DD-875A-82224A9CF9BD}">
      <dgm:prSet/>
      <dgm:spPr/>
      <dgm:t>
        <a:bodyPr/>
        <a:lstStyle/>
        <a:p>
          <a:endParaRPr lang="en-US"/>
        </a:p>
      </dgm:t>
    </dgm:pt>
    <dgm:pt modelId="{382F3408-51A7-4EB5-B84D-C2456BF4CE97}">
      <dgm:prSet phldrT="[Text]"/>
      <dgm:spPr>
        <a:solidFill>
          <a:schemeClr val="accent1">
            <a:lumMod val="75000"/>
          </a:schemeClr>
        </a:solidFill>
      </dgm:spPr>
      <dgm:t>
        <a:bodyPr/>
        <a:lstStyle/>
        <a:p>
          <a:r>
            <a:rPr lang="en-US" dirty="0"/>
            <a:t>Conference</a:t>
          </a:r>
        </a:p>
      </dgm:t>
    </dgm:pt>
    <dgm:pt modelId="{B104147E-2ADA-45C9-B389-6167FD2A14AD}" type="parTrans" cxnId="{A3203402-133D-44EC-9FD8-C823CBC93047}">
      <dgm:prSet/>
      <dgm:spPr/>
      <dgm:t>
        <a:bodyPr/>
        <a:lstStyle/>
        <a:p>
          <a:endParaRPr lang="en-US"/>
        </a:p>
      </dgm:t>
    </dgm:pt>
    <dgm:pt modelId="{A93D8F36-4C6C-4718-B314-DF43E75D1E68}" type="sibTrans" cxnId="{A3203402-133D-44EC-9FD8-C823CBC93047}">
      <dgm:prSet/>
      <dgm:spPr/>
      <dgm:t>
        <a:bodyPr/>
        <a:lstStyle/>
        <a:p>
          <a:endParaRPr lang="en-US"/>
        </a:p>
      </dgm:t>
    </dgm:pt>
    <dgm:pt modelId="{1C8E5BAD-C1C7-4774-A7DF-D01D43F8D05C}">
      <dgm:prSet phldrT="[Text]"/>
      <dgm:spPr/>
      <dgm:t>
        <a:bodyPr/>
        <a:lstStyle/>
        <a:p>
          <a:r>
            <a:rPr lang="en-US" dirty="0"/>
            <a:t>Participate as an attendee, presenter, exhibitor, or worker</a:t>
          </a:r>
        </a:p>
      </dgm:t>
    </dgm:pt>
    <dgm:pt modelId="{0099FC43-CEBA-4790-AB54-5ED4FC6295AA}" type="parTrans" cxnId="{7A78EA75-383F-4E58-A497-50E27D5DCCBE}">
      <dgm:prSet/>
      <dgm:spPr/>
      <dgm:t>
        <a:bodyPr/>
        <a:lstStyle/>
        <a:p>
          <a:endParaRPr lang="en-US"/>
        </a:p>
      </dgm:t>
    </dgm:pt>
    <dgm:pt modelId="{292C2CBC-162E-4F94-8CE4-FF09738C7E1C}" type="sibTrans" cxnId="{7A78EA75-383F-4E58-A497-50E27D5DCCBE}">
      <dgm:prSet/>
      <dgm:spPr/>
      <dgm:t>
        <a:bodyPr/>
        <a:lstStyle/>
        <a:p>
          <a:endParaRPr lang="en-US"/>
        </a:p>
      </dgm:t>
    </dgm:pt>
    <dgm:pt modelId="{95BF832E-6334-4031-83DF-03F855F538CC}">
      <dgm:prSet phldrT="[Text]"/>
      <dgm:spPr>
        <a:solidFill>
          <a:schemeClr val="accent1">
            <a:lumMod val="75000"/>
          </a:schemeClr>
        </a:solidFill>
      </dgm:spPr>
      <dgm:t>
        <a:bodyPr/>
        <a:lstStyle/>
        <a:p>
          <a:r>
            <a:rPr lang="en-US" dirty="0"/>
            <a:t>Meeting</a:t>
          </a:r>
        </a:p>
      </dgm:t>
    </dgm:pt>
    <dgm:pt modelId="{975C9599-BA91-42F8-8A69-3ACB99657752}" type="parTrans" cxnId="{C35BD408-89C6-447C-BC37-8F9A1E3A5C7C}">
      <dgm:prSet/>
      <dgm:spPr/>
      <dgm:t>
        <a:bodyPr/>
        <a:lstStyle/>
        <a:p>
          <a:endParaRPr lang="en-US"/>
        </a:p>
      </dgm:t>
    </dgm:pt>
    <dgm:pt modelId="{E1985A71-6DD7-42AF-9093-0F9D56F0CBA2}" type="sibTrans" cxnId="{C35BD408-89C6-447C-BC37-8F9A1E3A5C7C}">
      <dgm:prSet/>
      <dgm:spPr/>
      <dgm:t>
        <a:bodyPr/>
        <a:lstStyle/>
        <a:p>
          <a:endParaRPr lang="en-US"/>
        </a:p>
      </dgm:t>
    </dgm:pt>
    <dgm:pt modelId="{08BC4997-B3E8-45EA-BCA1-55D7935A6861}">
      <dgm:prSet phldrT="[Text]"/>
      <dgm:spPr/>
      <dgm:t>
        <a:bodyPr/>
        <a:lstStyle/>
        <a:p>
          <a:r>
            <a:rPr lang="en-US" dirty="0"/>
            <a:t>Participate as an attendee, presenter, or facilitator</a:t>
          </a:r>
        </a:p>
      </dgm:t>
    </dgm:pt>
    <dgm:pt modelId="{F148DF95-B6A8-4CD5-B3B5-8F89325A8738}" type="parTrans" cxnId="{98502025-C88C-4625-91E9-8FE4DDAA80CB}">
      <dgm:prSet/>
      <dgm:spPr/>
      <dgm:t>
        <a:bodyPr/>
        <a:lstStyle/>
        <a:p>
          <a:endParaRPr lang="en-US"/>
        </a:p>
      </dgm:t>
    </dgm:pt>
    <dgm:pt modelId="{B6FA8022-C7B2-41F3-84D0-E2FD270EEE28}" type="sibTrans" cxnId="{98502025-C88C-4625-91E9-8FE4DDAA80CB}">
      <dgm:prSet/>
      <dgm:spPr/>
      <dgm:t>
        <a:bodyPr/>
        <a:lstStyle/>
        <a:p>
          <a:endParaRPr lang="en-US"/>
        </a:p>
      </dgm:t>
    </dgm:pt>
    <dgm:pt modelId="{E67049DE-0A4B-459E-A536-98D6C75DB768}">
      <dgm:prSet phldrT="[Text]"/>
      <dgm:spPr>
        <a:solidFill>
          <a:schemeClr val="accent1">
            <a:lumMod val="75000"/>
          </a:schemeClr>
        </a:solidFill>
      </dgm:spPr>
      <dgm:t>
        <a:bodyPr/>
        <a:lstStyle/>
        <a:p>
          <a:r>
            <a:rPr lang="en-US" dirty="0"/>
            <a:t>Outreach</a:t>
          </a:r>
        </a:p>
      </dgm:t>
    </dgm:pt>
    <dgm:pt modelId="{AD6B362E-4A98-4D6A-B912-59AAC8DEA97F}" type="parTrans" cxnId="{41D814E6-34F4-4862-A695-366973F7CBF9}">
      <dgm:prSet/>
      <dgm:spPr/>
      <dgm:t>
        <a:bodyPr/>
        <a:lstStyle/>
        <a:p>
          <a:endParaRPr lang="en-US"/>
        </a:p>
      </dgm:t>
    </dgm:pt>
    <dgm:pt modelId="{A4DE1EB8-306C-4448-87CC-225A84EF1A3C}" type="sibTrans" cxnId="{41D814E6-34F4-4862-A695-366973F7CBF9}">
      <dgm:prSet/>
      <dgm:spPr/>
      <dgm:t>
        <a:bodyPr/>
        <a:lstStyle/>
        <a:p>
          <a:endParaRPr lang="en-US"/>
        </a:p>
      </dgm:t>
    </dgm:pt>
    <dgm:pt modelId="{FEF022A3-B9FC-4174-875A-2E03BB1EA492}">
      <dgm:prSet phldrT="[Text]"/>
      <dgm:spPr>
        <a:solidFill>
          <a:schemeClr val="accent1">
            <a:lumMod val="75000"/>
          </a:schemeClr>
        </a:solidFill>
      </dgm:spPr>
      <dgm:t>
        <a:bodyPr/>
        <a:lstStyle/>
        <a:p>
          <a:r>
            <a:rPr lang="en-US" dirty="0"/>
            <a:t>Technical Assistance</a:t>
          </a:r>
        </a:p>
      </dgm:t>
    </dgm:pt>
    <dgm:pt modelId="{5009C89E-70A6-4FDD-A2F0-1FC912B69664}" type="parTrans" cxnId="{BEC68251-DFA6-44F9-AC26-5B6801E5EE59}">
      <dgm:prSet/>
      <dgm:spPr/>
      <dgm:t>
        <a:bodyPr/>
        <a:lstStyle/>
        <a:p>
          <a:endParaRPr lang="en-US"/>
        </a:p>
      </dgm:t>
    </dgm:pt>
    <dgm:pt modelId="{0B4B4D58-C54C-4984-81C0-4C040A613D85}" type="sibTrans" cxnId="{BEC68251-DFA6-44F9-AC26-5B6801E5EE59}">
      <dgm:prSet/>
      <dgm:spPr/>
      <dgm:t>
        <a:bodyPr/>
        <a:lstStyle/>
        <a:p>
          <a:endParaRPr lang="en-US"/>
        </a:p>
      </dgm:t>
    </dgm:pt>
    <dgm:pt modelId="{A24F30D1-290B-4A75-8135-E6740C8393FB}">
      <dgm:prSet phldrT="[Text]"/>
      <dgm:spPr/>
      <dgm:t>
        <a:bodyPr/>
        <a:lstStyle/>
        <a:p>
          <a:r>
            <a:rPr lang="en-US" dirty="0"/>
            <a:t>Conduct outreach efforts on behalf of program or agency</a:t>
          </a:r>
        </a:p>
      </dgm:t>
    </dgm:pt>
    <dgm:pt modelId="{46E0D57F-976D-4171-BB2E-AE59BFDFFD6C}" type="parTrans" cxnId="{2872F15D-C1DC-48B4-9EC6-D2CDBB814AD0}">
      <dgm:prSet/>
      <dgm:spPr/>
      <dgm:t>
        <a:bodyPr/>
        <a:lstStyle/>
        <a:p>
          <a:endParaRPr lang="en-US"/>
        </a:p>
      </dgm:t>
    </dgm:pt>
    <dgm:pt modelId="{9A609060-F32C-4061-A433-6DB5B4C9BD56}" type="sibTrans" cxnId="{2872F15D-C1DC-48B4-9EC6-D2CDBB814AD0}">
      <dgm:prSet/>
      <dgm:spPr/>
      <dgm:t>
        <a:bodyPr/>
        <a:lstStyle/>
        <a:p>
          <a:endParaRPr lang="en-US"/>
        </a:p>
      </dgm:t>
    </dgm:pt>
    <dgm:pt modelId="{73E91F41-CAA5-4151-81EE-30AABFF8770A}">
      <dgm:prSet phldrT="[Text]"/>
      <dgm:spPr>
        <a:solidFill>
          <a:schemeClr val="accent1">
            <a:lumMod val="75000"/>
          </a:schemeClr>
        </a:solidFill>
      </dgm:spPr>
      <dgm:t>
        <a:bodyPr/>
        <a:lstStyle/>
        <a:p>
          <a:r>
            <a:rPr lang="en-US" dirty="0"/>
            <a:t>Training</a:t>
          </a:r>
        </a:p>
      </dgm:t>
    </dgm:pt>
    <dgm:pt modelId="{FD062107-D618-4B92-B107-CF7AB88BE6DF}" type="parTrans" cxnId="{7340DE8E-5EAC-4670-B5AC-808DB12B26A6}">
      <dgm:prSet/>
      <dgm:spPr/>
      <dgm:t>
        <a:bodyPr/>
        <a:lstStyle/>
        <a:p>
          <a:endParaRPr lang="en-US"/>
        </a:p>
      </dgm:t>
    </dgm:pt>
    <dgm:pt modelId="{490EC44D-2C9A-4885-9AD4-EDFB4C8827A7}" type="sibTrans" cxnId="{7340DE8E-5EAC-4670-B5AC-808DB12B26A6}">
      <dgm:prSet/>
      <dgm:spPr/>
      <dgm:t>
        <a:bodyPr/>
        <a:lstStyle/>
        <a:p>
          <a:endParaRPr lang="en-US"/>
        </a:p>
      </dgm:t>
    </dgm:pt>
    <dgm:pt modelId="{3BF9031B-2874-400C-A087-A6518B5C3376}">
      <dgm:prSet phldrT="[Text]"/>
      <dgm:spPr/>
      <dgm:t>
        <a:bodyPr/>
        <a:lstStyle/>
        <a:p>
          <a:r>
            <a:rPr lang="en-US" dirty="0"/>
            <a:t>Conduct TA visits and activities</a:t>
          </a:r>
        </a:p>
      </dgm:t>
    </dgm:pt>
    <dgm:pt modelId="{9B16F671-AB60-4E2B-8DCA-CC3A9C9D93AD}" type="parTrans" cxnId="{988AFB2E-EF7E-4746-B339-4BCBFAEC3209}">
      <dgm:prSet/>
      <dgm:spPr/>
      <dgm:t>
        <a:bodyPr/>
        <a:lstStyle/>
        <a:p>
          <a:endParaRPr lang="en-US"/>
        </a:p>
      </dgm:t>
    </dgm:pt>
    <dgm:pt modelId="{26A8DB3C-84B3-46DD-95B1-48D9851F4D6C}" type="sibTrans" cxnId="{988AFB2E-EF7E-4746-B339-4BCBFAEC3209}">
      <dgm:prSet/>
      <dgm:spPr/>
      <dgm:t>
        <a:bodyPr/>
        <a:lstStyle/>
        <a:p>
          <a:endParaRPr lang="en-US"/>
        </a:p>
      </dgm:t>
    </dgm:pt>
    <dgm:pt modelId="{61AAFC70-FDB3-48EA-966B-E29B56101A2B}">
      <dgm:prSet phldrT="[Text]"/>
      <dgm:spPr>
        <a:solidFill>
          <a:schemeClr val="accent1">
            <a:lumMod val="75000"/>
          </a:schemeClr>
        </a:solidFill>
      </dgm:spPr>
      <dgm:t>
        <a:bodyPr/>
        <a:lstStyle/>
        <a:p>
          <a:r>
            <a:rPr lang="en-US" dirty="0"/>
            <a:t>Other</a:t>
          </a:r>
        </a:p>
      </dgm:t>
    </dgm:pt>
    <dgm:pt modelId="{1221DCFF-4D52-4E7F-ACB7-FE76946A9ADD}" type="parTrans" cxnId="{58A24642-927D-45AF-AD85-E9159A95F367}">
      <dgm:prSet/>
      <dgm:spPr/>
      <dgm:t>
        <a:bodyPr/>
        <a:lstStyle/>
        <a:p>
          <a:endParaRPr lang="en-US"/>
        </a:p>
      </dgm:t>
    </dgm:pt>
    <dgm:pt modelId="{7F935DBE-81B5-41EA-A7F9-4B92C49C3711}" type="sibTrans" cxnId="{58A24642-927D-45AF-AD85-E9159A95F367}">
      <dgm:prSet/>
      <dgm:spPr/>
      <dgm:t>
        <a:bodyPr/>
        <a:lstStyle/>
        <a:p>
          <a:endParaRPr lang="en-US"/>
        </a:p>
      </dgm:t>
    </dgm:pt>
    <dgm:pt modelId="{E026450F-2171-4A9A-8F95-B56A3BF75E00}">
      <dgm:prSet phldrT="[Text]"/>
      <dgm:spPr/>
      <dgm:t>
        <a:bodyPr/>
        <a:lstStyle/>
        <a:p>
          <a:r>
            <a:rPr lang="en-US" dirty="0"/>
            <a:t>Provide professional development to participants, or attend for self</a:t>
          </a:r>
        </a:p>
      </dgm:t>
    </dgm:pt>
    <dgm:pt modelId="{40928540-F70A-4152-BFFF-6A5F414FE198}" type="parTrans" cxnId="{821AB091-58C1-4478-9095-7B58244E8765}">
      <dgm:prSet/>
      <dgm:spPr/>
      <dgm:t>
        <a:bodyPr/>
        <a:lstStyle/>
        <a:p>
          <a:endParaRPr lang="en-US"/>
        </a:p>
      </dgm:t>
    </dgm:pt>
    <dgm:pt modelId="{A8E6B6C1-CF38-4215-86DF-B6C04699DB86}" type="sibTrans" cxnId="{821AB091-58C1-4478-9095-7B58244E8765}">
      <dgm:prSet/>
      <dgm:spPr/>
      <dgm:t>
        <a:bodyPr/>
        <a:lstStyle/>
        <a:p>
          <a:endParaRPr lang="en-US"/>
        </a:p>
      </dgm:t>
    </dgm:pt>
    <dgm:pt modelId="{601B2C7B-E451-45EA-93C4-F16129EAF769}">
      <dgm:prSet phldrT="[Text]"/>
      <dgm:spPr/>
      <dgm:t>
        <a:bodyPr/>
        <a:lstStyle/>
        <a:p>
          <a:r>
            <a:rPr lang="en-US" dirty="0"/>
            <a:t>Any agency related business that does not fall within any other category</a:t>
          </a:r>
        </a:p>
      </dgm:t>
    </dgm:pt>
    <dgm:pt modelId="{A80E1CE3-4178-452E-B876-4BAFC118EFD5}" type="parTrans" cxnId="{99D32E52-8506-4B8D-8B72-C940ED9046C1}">
      <dgm:prSet/>
      <dgm:spPr/>
      <dgm:t>
        <a:bodyPr/>
        <a:lstStyle/>
        <a:p>
          <a:endParaRPr lang="en-US"/>
        </a:p>
      </dgm:t>
    </dgm:pt>
    <dgm:pt modelId="{056DEA45-68D4-4F5D-8D3C-9E01002508CE}" type="sibTrans" cxnId="{99D32E52-8506-4B8D-8B72-C940ED9046C1}">
      <dgm:prSet/>
      <dgm:spPr/>
      <dgm:t>
        <a:bodyPr/>
        <a:lstStyle/>
        <a:p>
          <a:endParaRPr lang="en-US"/>
        </a:p>
      </dgm:t>
    </dgm:pt>
    <dgm:pt modelId="{988B65E0-9B3F-4DE0-AE28-4FA8A17C230D}" type="pres">
      <dgm:prSet presAssocID="{E9121433-53AE-4E7E-B6BB-2D68A411C1DF}" presName="Name0" presStyleCnt="0">
        <dgm:presLayoutVars>
          <dgm:dir/>
          <dgm:animLvl val="lvl"/>
          <dgm:resizeHandles val="exact"/>
        </dgm:presLayoutVars>
      </dgm:prSet>
      <dgm:spPr/>
    </dgm:pt>
    <dgm:pt modelId="{CE826B83-DE1E-48D3-9D57-D791588168DB}" type="pres">
      <dgm:prSet presAssocID="{2C3C01C3-F335-4063-BB91-A6F15D3F6714}" presName="linNode" presStyleCnt="0"/>
      <dgm:spPr/>
    </dgm:pt>
    <dgm:pt modelId="{E46AB293-C4B8-40DB-BB04-3D2DCAA6829C}" type="pres">
      <dgm:prSet presAssocID="{2C3C01C3-F335-4063-BB91-A6F15D3F6714}" presName="parentText" presStyleLbl="node1" presStyleIdx="0" presStyleCnt="7">
        <dgm:presLayoutVars>
          <dgm:chMax val="1"/>
          <dgm:bulletEnabled val="1"/>
        </dgm:presLayoutVars>
      </dgm:prSet>
      <dgm:spPr/>
    </dgm:pt>
    <dgm:pt modelId="{AB7A7209-4772-4534-9A2D-0F21CB97BE4C}" type="pres">
      <dgm:prSet presAssocID="{2C3C01C3-F335-4063-BB91-A6F15D3F6714}" presName="descendantText" presStyleLbl="alignAccFollowNode1" presStyleIdx="0" presStyleCnt="7">
        <dgm:presLayoutVars>
          <dgm:bulletEnabled val="1"/>
        </dgm:presLayoutVars>
      </dgm:prSet>
      <dgm:spPr/>
    </dgm:pt>
    <dgm:pt modelId="{AE843ACE-1DE6-4098-A869-F74FB103B066}" type="pres">
      <dgm:prSet presAssocID="{88A37C57-6F86-4755-B133-926C94C27286}" presName="sp" presStyleCnt="0"/>
      <dgm:spPr/>
    </dgm:pt>
    <dgm:pt modelId="{EC8230A1-B625-48DF-BF33-69745BF26812}" type="pres">
      <dgm:prSet presAssocID="{382F3408-51A7-4EB5-B84D-C2456BF4CE97}" presName="linNode" presStyleCnt="0"/>
      <dgm:spPr/>
    </dgm:pt>
    <dgm:pt modelId="{718AE7A7-51A3-4C36-B328-C6C5DF7667DF}" type="pres">
      <dgm:prSet presAssocID="{382F3408-51A7-4EB5-B84D-C2456BF4CE97}" presName="parentText" presStyleLbl="node1" presStyleIdx="1" presStyleCnt="7">
        <dgm:presLayoutVars>
          <dgm:chMax val="1"/>
          <dgm:bulletEnabled val="1"/>
        </dgm:presLayoutVars>
      </dgm:prSet>
      <dgm:spPr/>
    </dgm:pt>
    <dgm:pt modelId="{84F02247-4F59-4041-B350-F79E5F9D8B3F}" type="pres">
      <dgm:prSet presAssocID="{382F3408-51A7-4EB5-B84D-C2456BF4CE97}" presName="descendantText" presStyleLbl="alignAccFollowNode1" presStyleIdx="1" presStyleCnt="7">
        <dgm:presLayoutVars>
          <dgm:bulletEnabled val="1"/>
        </dgm:presLayoutVars>
      </dgm:prSet>
      <dgm:spPr/>
    </dgm:pt>
    <dgm:pt modelId="{6DA3F99F-AC80-44B0-B2BC-D65BB893B2C7}" type="pres">
      <dgm:prSet presAssocID="{A93D8F36-4C6C-4718-B314-DF43E75D1E68}" presName="sp" presStyleCnt="0"/>
      <dgm:spPr/>
    </dgm:pt>
    <dgm:pt modelId="{07C1D3D6-1A67-4F09-BBA1-F0B0FE20AF24}" type="pres">
      <dgm:prSet presAssocID="{95BF832E-6334-4031-83DF-03F855F538CC}" presName="linNode" presStyleCnt="0"/>
      <dgm:spPr/>
    </dgm:pt>
    <dgm:pt modelId="{949753AA-254D-4AAB-BD96-0BBEEDEBD113}" type="pres">
      <dgm:prSet presAssocID="{95BF832E-6334-4031-83DF-03F855F538CC}" presName="parentText" presStyleLbl="node1" presStyleIdx="2" presStyleCnt="7">
        <dgm:presLayoutVars>
          <dgm:chMax val="1"/>
          <dgm:bulletEnabled val="1"/>
        </dgm:presLayoutVars>
      </dgm:prSet>
      <dgm:spPr/>
    </dgm:pt>
    <dgm:pt modelId="{799FC21E-B731-4007-AF37-AD732AB66D47}" type="pres">
      <dgm:prSet presAssocID="{95BF832E-6334-4031-83DF-03F855F538CC}" presName="descendantText" presStyleLbl="alignAccFollowNode1" presStyleIdx="2" presStyleCnt="7">
        <dgm:presLayoutVars>
          <dgm:bulletEnabled val="1"/>
        </dgm:presLayoutVars>
      </dgm:prSet>
      <dgm:spPr/>
    </dgm:pt>
    <dgm:pt modelId="{4C4AAB74-0403-41AC-9D4A-CBA972585366}" type="pres">
      <dgm:prSet presAssocID="{E1985A71-6DD7-42AF-9093-0F9D56F0CBA2}" presName="sp" presStyleCnt="0"/>
      <dgm:spPr/>
    </dgm:pt>
    <dgm:pt modelId="{DBCF4372-2D03-460C-86E2-0FFC1A410770}" type="pres">
      <dgm:prSet presAssocID="{E67049DE-0A4B-459E-A536-98D6C75DB768}" presName="linNode" presStyleCnt="0"/>
      <dgm:spPr/>
    </dgm:pt>
    <dgm:pt modelId="{16C4E652-165C-4712-AB2B-B8C0F817A2F0}" type="pres">
      <dgm:prSet presAssocID="{E67049DE-0A4B-459E-A536-98D6C75DB768}" presName="parentText" presStyleLbl="node1" presStyleIdx="3" presStyleCnt="7">
        <dgm:presLayoutVars>
          <dgm:chMax val="1"/>
          <dgm:bulletEnabled val="1"/>
        </dgm:presLayoutVars>
      </dgm:prSet>
      <dgm:spPr/>
    </dgm:pt>
    <dgm:pt modelId="{0AA1B26C-A585-498D-B9FC-E57B1F79D5A2}" type="pres">
      <dgm:prSet presAssocID="{E67049DE-0A4B-459E-A536-98D6C75DB768}" presName="descendantText" presStyleLbl="alignAccFollowNode1" presStyleIdx="3" presStyleCnt="7">
        <dgm:presLayoutVars>
          <dgm:bulletEnabled val="1"/>
        </dgm:presLayoutVars>
      </dgm:prSet>
      <dgm:spPr/>
    </dgm:pt>
    <dgm:pt modelId="{02203C56-F34E-4419-ACD5-F48B9B5708E6}" type="pres">
      <dgm:prSet presAssocID="{A4DE1EB8-306C-4448-87CC-225A84EF1A3C}" presName="sp" presStyleCnt="0"/>
      <dgm:spPr/>
    </dgm:pt>
    <dgm:pt modelId="{68D7BD1F-7408-410D-AD7D-57AB419818C3}" type="pres">
      <dgm:prSet presAssocID="{FEF022A3-B9FC-4174-875A-2E03BB1EA492}" presName="linNode" presStyleCnt="0"/>
      <dgm:spPr/>
    </dgm:pt>
    <dgm:pt modelId="{DF5AA7CD-935C-4463-B9C8-97C2CDA5A8C6}" type="pres">
      <dgm:prSet presAssocID="{FEF022A3-B9FC-4174-875A-2E03BB1EA492}" presName="parentText" presStyleLbl="node1" presStyleIdx="4" presStyleCnt="7">
        <dgm:presLayoutVars>
          <dgm:chMax val="1"/>
          <dgm:bulletEnabled val="1"/>
        </dgm:presLayoutVars>
      </dgm:prSet>
      <dgm:spPr/>
    </dgm:pt>
    <dgm:pt modelId="{AB69F11D-767E-4C47-8C0F-9EFF8B03368F}" type="pres">
      <dgm:prSet presAssocID="{FEF022A3-B9FC-4174-875A-2E03BB1EA492}" presName="descendantText" presStyleLbl="alignAccFollowNode1" presStyleIdx="4" presStyleCnt="7">
        <dgm:presLayoutVars>
          <dgm:bulletEnabled val="1"/>
        </dgm:presLayoutVars>
      </dgm:prSet>
      <dgm:spPr/>
    </dgm:pt>
    <dgm:pt modelId="{BE41B330-39B3-41C2-9FBC-E850BD1EAAA2}" type="pres">
      <dgm:prSet presAssocID="{0B4B4D58-C54C-4984-81C0-4C040A613D85}" presName="sp" presStyleCnt="0"/>
      <dgm:spPr/>
    </dgm:pt>
    <dgm:pt modelId="{3361EE4E-EADE-429B-A26C-9DACA0A7B2F6}" type="pres">
      <dgm:prSet presAssocID="{73E91F41-CAA5-4151-81EE-30AABFF8770A}" presName="linNode" presStyleCnt="0"/>
      <dgm:spPr/>
    </dgm:pt>
    <dgm:pt modelId="{FEA78532-F2A3-4C09-BEF7-F0F8FD8FB9EC}" type="pres">
      <dgm:prSet presAssocID="{73E91F41-CAA5-4151-81EE-30AABFF8770A}" presName="parentText" presStyleLbl="node1" presStyleIdx="5" presStyleCnt="7">
        <dgm:presLayoutVars>
          <dgm:chMax val="1"/>
          <dgm:bulletEnabled val="1"/>
        </dgm:presLayoutVars>
      </dgm:prSet>
      <dgm:spPr/>
    </dgm:pt>
    <dgm:pt modelId="{546324E6-2F69-4858-9181-7E1A90B356D0}" type="pres">
      <dgm:prSet presAssocID="{73E91F41-CAA5-4151-81EE-30AABFF8770A}" presName="descendantText" presStyleLbl="alignAccFollowNode1" presStyleIdx="5" presStyleCnt="7">
        <dgm:presLayoutVars>
          <dgm:bulletEnabled val="1"/>
        </dgm:presLayoutVars>
      </dgm:prSet>
      <dgm:spPr/>
    </dgm:pt>
    <dgm:pt modelId="{90286F22-B8A1-4A29-ACA7-5C75F6D4AABB}" type="pres">
      <dgm:prSet presAssocID="{490EC44D-2C9A-4885-9AD4-EDFB4C8827A7}" presName="sp" presStyleCnt="0"/>
      <dgm:spPr/>
    </dgm:pt>
    <dgm:pt modelId="{3E023A29-81F9-4160-A572-BD7A2DABDB74}" type="pres">
      <dgm:prSet presAssocID="{61AAFC70-FDB3-48EA-966B-E29B56101A2B}" presName="linNode" presStyleCnt="0"/>
      <dgm:spPr/>
    </dgm:pt>
    <dgm:pt modelId="{164EB300-5E8A-4F37-BBED-CA69E0DAEFE9}" type="pres">
      <dgm:prSet presAssocID="{61AAFC70-FDB3-48EA-966B-E29B56101A2B}" presName="parentText" presStyleLbl="node1" presStyleIdx="6" presStyleCnt="7">
        <dgm:presLayoutVars>
          <dgm:chMax val="1"/>
          <dgm:bulletEnabled val="1"/>
        </dgm:presLayoutVars>
      </dgm:prSet>
      <dgm:spPr/>
    </dgm:pt>
    <dgm:pt modelId="{088B3AA5-D5AE-4D7F-BB62-0863C60BA22B}" type="pres">
      <dgm:prSet presAssocID="{61AAFC70-FDB3-48EA-966B-E29B56101A2B}" presName="descendantText" presStyleLbl="alignAccFollowNode1" presStyleIdx="6" presStyleCnt="7">
        <dgm:presLayoutVars>
          <dgm:bulletEnabled val="1"/>
        </dgm:presLayoutVars>
      </dgm:prSet>
      <dgm:spPr/>
    </dgm:pt>
  </dgm:ptLst>
  <dgm:cxnLst>
    <dgm:cxn modelId="{A3203402-133D-44EC-9FD8-C823CBC93047}" srcId="{E9121433-53AE-4E7E-B6BB-2D68A411C1DF}" destId="{382F3408-51A7-4EB5-B84D-C2456BF4CE97}" srcOrd="1" destOrd="0" parTransId="{B104147E-2ADA-45C9-B389-6167FD2A14AD}" sibTransId="{A93D8F36-4C6C-4718-B314-DF43E75D1E68}"/>
    <dgm:cxn modelId="{C7C32607-0343-44DD-875A-82224A9CF9BD}" srcId="{2C3C01C3-F335-4063-BB91-A6F15D3F6714}" destId="{B3893AFD-DEC4-40BD-80DD-CD9AB1DD0463}" srcOrd="0" destOrd="0" parTransId="{E95D15FD-35FB-4A7C-8A3A-7BD236AFF1B5}" sibTransId="{01D119C7-C342-42C5-9989-0C055097C9E2}"/>
    <dgm:cxn modelId="{C35BD408-89C6-447C-BC37-8F9A1E3A5C7C}" srcId="{E9121433-53AE-4E7E-B6BB-2D68A411C1DF}" destId="{95BF832E-6334-4031-83DF-03F855F538CC}" srcOrd="2" destOrd="0" parTransId="{975C9599-BA91-42F8-8A69-3ACB99657752}" sibTransId="{E1985A71-6DD7-42AF-9093-0F9D56F0CBA2}"/>
    <dgm:cxn modelId="{16FC0612-360F-48D8-B843-9FA41F01CCCC}" type="presOf" srcId="{73E91F41-CAA5-4151-81EE-30AABFF8770A}" destId="{FEA78532-F2A3-4C09-BEF7-F0F8FD8FB9EC}" srcOrd="0" destOrd="0" presId="urn:microsoft.com/office/officeart/2005/8/layout/vList5"/>
    <dgm:cxn modelId="{09BF6321-5604-42D0-B21B-869D4EA41F4C}" type="presOf" srcId="{E9121433-53AE-4E7E-B6BB-2D68A411C1DF}" destId="{988B65E0-9B3F-4DE0-AE28-4FA8A17C230D}" srcOrd="0" destOrd="0" presId="urn:microsoft.com/office/officeart/2005/8/layout/vList5"/>
    <dgm:cxn modelId="{98502025-C88C-4625-91E9-8FE4DDAA80CB}" srcId="{95BF832E-6334-4031-83DF-03F855F538CC}" destId="{08BC4997-B3E8-45EA-BCA1-55D7935A6861}" srcOrd="0" destOrd="0" parTransId="{F148DF95-B6A8-4CD5-B3B5-8F89325A8738}" sibTransId="{B6FA8022-C7B2-41F3-84D0-E2FD270EEE28}"/>
    <dgm:cxn modelId="{E9C53225-E313-48EE-A0AA-C68DCFD37BFD}" srcId="{E9121433-53AE-4E7E-B6BB-2D68A411C1DF}" destId="{2C3C01C3-F335-4063-BB91-A6F15D3F6714}" srcOrd="0" destOrd="0" parTransId="{D6B5EB29-C3FA-45DE-B7B0-11E77B01453A}" sibTransId="{88A37C57-6F86-4755-B133-926C94C27286}"/>
    <dgm:cxn modelId="{6F3A0627-2B1B-42D4-9A84-A9C7671DA312}" type="presOf" srcId="{95BF832E-6334-4031-83DF-03F855F538CC}" destId="{949753AA-254D-4AAB-BD96-0BBEEDEBD113}" srcOrd="0" destOrd="0" presId="urn:microsoft.com/office/officeart/2005/8/layout/vList5"/>
    <dgm:cxn modelId="{3541BF28-E6D5-40D3-AE83-C935DAA69092}" type="presOf" srcId="{601B2C7B-E451-45EA-93C4-F16129EAF769}" destId="{088B3AA5-D5AE-4D7F-BB62-0863C60BA22B}" srcOrd="0" destOrd="0" presId="urn:microsoft.com/office/officeart/2005/8/layout/vList5"/>
    <dgm:cxn modelId="{988AFB2E-EF7E-4746-B339-4BCBFAEC3209}" srcId="{FEF022A3-B9FC-4174-875A-2E03BB1EA492}" destId="{3BF9031B-2874-400C-A087-A6518B5C3376}" srcOrd="0" destOrd="0" parTransId="{9B16F671-AB60-4E2B-8DCA-CC3A9C9D93AD}" sibTransId="{26A8DB3C-84B3-46DD-95B1-48D9851F4D6C}"/>
    <dgm:cxn modelId="{15A64940-A75A-4FEA-AE53-FDCE977427F8}" type="presOf" srcId="{FEF022A3-B9FC-4174-875A-2E03BB1EA492}" destId="{DF5AA7CD-935C-4463-B9C8-97C2CDA5A8C6}" srcOrd="0" destOrd="0" presId="urn:microsoft.com/office/officeart/2005/8/layout/vList5"/>
    <dgm:cxn modelId="{2872F15D-C1DC-48B4-9EC6-D2CDBB814AD0}" srcId="{E67049DE-0A4B-459E-A536-98D6C75DB768}" destId="{A24F30D1-290B-4A75-8135-E6740C8393FB}" srcOrd="0" destOrd="0" parTransId="{46E0D57F-976D-4171-BB2E-AE59BFDFFD6C}" sibTransId="{9A609060-F32C-4061-A433-6DB5B4C9BD56}"/>
    <dgm:cxn modelId="{58A24642-927D-45AF-AD85-E9159A95F367}" srcId="{E9121433-53AE-4E7E-B6BB-2D68A411C1DF}" destId="{61AAFC70-FDB3-48EA-966B-E29B56101A2B}" srcOrd="6" destOrd="0" parTransId="{1221DCFF-4D52-4E7F-ACB7-FE76946A9ADD}" sibTransId="{7F935DBE-81B5-41EA-A7F9-4B92C49C3711}"/>
    <dgm:cxn modelId="{D80F7042-5C69-4BB5-92DC-43E96CE42A90}" type="presOf" srcId="{1C8E5BAD-C1C7-4774-A7DF-D01D43F8D05C}" destId="{84F02247-4F59-4041-B350-F79E5F9D8B3F}" srcOrd="0" destOrd="0" presId="urn:microsoft.com/office/officeart/2005/8/layout/vList5"/>
    <dgm:cxn modelId="{FF28AE6A-B54A-4D10-8F67-24F1F276312F}" type="presOf" srcId="{A24F30D1-290B-4A75-8135-E6740C8393FB}" destId="{0AA1B26C-A585-498D-B9FC-E57B1F79D5A2}" srcOrd="0" destOrd="0" presId="urn:microsoft.com/office/officeart/2005/8/layout/vList5"/>
    <dgm:cxn modelId="{9C66B26C-77E2-439D-94F7-FD2986F01B62}" type="presOf" srcId="{08BC4997-B3E8-45EA-BCA1-55D7935A6861}" destId="{799FC21E-B731-4007-AF37-AD732AB66D47}" srcOrd="0" destOrd="0" presId="urn:microsoft.com/office/officeart/2005/8/layout/vList5"/>
    <dgm:cxn modelId="{BEC68251-DFA6-44F9-AC26-5B6801E5EE59}" srcId="{E9121433-53AE-4E7E-B6BB-2D68A411C1DF}" destId="{FEF022A3-B9FC-4174-875A-2E03BB1EA492}" srcOrd="4" destOrd="0" parTransId="{5009C89E-70A6-4FDD-A2F0-1FC912B69664}" sibTransId="{0B4B4D58-C54C-4984-81C0-4C040A613D85}"/>
    <dgm:cxn modelId="{99D32E52-8506-4B8D-8B72-C940ED9046C1}" srcId="{61AAFC70-FDB3-48EA-966B-E29B56101A2B}" destId="{601B2C7B-E451-45EA-93C4-F16129EAF769}" srcOrd="0" destOrd="0" parTransId="{A80E1CE3-4178-452E-B876-4BAFC118EFD5}" sibTransId="{056DEA45-68D4-4F5D-8D3C-9E01002508CE}"/>
    <dgm:cxn modelId="{7A78EA75-383F-4E58-A497-50E27D5DCCBE}" srcId="{382F3408-51A7-4EB5-B84D-C2456BF4CE97}" destId="{1C8E5BAD-C1C7-4774-A7DF-D01D43F8D05C}" srcOrd="0" destOrd="0" parTransId="{0099FC43-CEBA-4790-AB54-5ED4FC6295AA}" sibTransId="{292C2CBC-162E-4F94-8CE4-FF09738C7E1C}"/>
    <dgm:cxn modelId="{2BE05A79-1CDE-4114-A316-A6BDC0A472C6}" type="presOf" srcId="{3BF9031B-2874-400C-A087-A6518B5C3376}" destId="{AB69F11D-767E-4C47-8C0F-9EFF8B03368F}" srcOrd="0" destOrd="0" presId="urn:microsoft.com/office/officeart/2005/8/layout/vList5"/>
    <dgm:cxn modelId="{800BBD8B-A997-4515-AFCE-08255A59191D}" type="presOf" srcId="{61AAFC70-FDB3-48EA-966B-E29B56101A2B}" destId="{164EB300-5E8A-4F37-BBED-CA69E0DAEFE9}" srcOrd="0" destOrd="0" presId="urn:microsoft.com/office/officeart/2005/8/layout/vList5"/>
    <dgm:cxn modelId="{7340DE8E-5EAC-4670-B5AC-808DB12B26A6}" srcId="{E9121433-53AE-4E7E-B6BB-2D68A411C1DF}" destId="{73E91F41-CAA5-4151-81EE-30AABFF8770A}" srcOrd="5" destOrd="0" parTransId="{FD062107-D618-4B92-B107-CF7AB88BE6DF}" sibTransId="{490EC44D-2C9A-4885-9AD4-EDFB4C8827A7}"/>
    <dgm:cxn modelId="{821AB091-58C1-4478-9095-7B58244E8765}" srcId="{73E91F41-CAA5-4151-81EE-30AABFF8770A}" destId="{E026450F-2171-4A9A-8F95-B56A3BF75E00}" srcOrd="0" destOrd="0" parTransId="{40928540-F70A-4152-BFFF-6A5F414FE198}" sibTransId="{A8E6B6C1-CF38-4215-86DF-B6C04699DB86}"/>
    <dgm:cxn modelId="{A84FC39E-A687-4E94-AE29-551C9807D7B8}" type="presOf" srcId="{E67049DE-0A4B-459E-A536-98D6C75DB768}" destId="{16C4E652-165C-4712-AB2B-B8C0F817A2F0}" srcOrd="0" destOrd="0" presId="urn:microsoft.com/office/officeart/2005/8/layout/vList5"/>
    <dgm:cxn modelId="{9F7282BB-C992-4FB5-BA1B-9E5AF448CD4B}" type="presOf" srcId="{B3893AFD-DEC4-40BD-80DD-CD9AB1DD0463}" destId="{AB7A7209-4772-4534-9A2D-0F21CB97BE4C}" srcOrd="0" destOrd="0" presId="urn:microsoft.com/office/officeart/2005/8/layout/vList5"/>
    <dgm:cxn modelId="{41D814E6-34F4-4862-A695-366973F7CBF9}" srcId="{E9121433-53AE-4E7E-B6BB-2D68A411C1DF}" destId="{E67049DE-0A4B-459E-A536-98D6C75DB768}" srcOrd="3" destOrd="0" parTransId="{AD6B362E-4A98-4D6A-B912-59AAC8DEA97F}" sibTransId="{A4DE1EB8-306C-4448-87CC-225A84EF1A3C}"/>
    <dgm:cxn modelId="{A8EC5EF0-9B3B-48F7-A80B-F0BE7F7E77C8}" type="presOf" srcId="{E026450F-2171-4A9A-8F95-B56A3BF75E00}" destId="{546324E6-2F69-4858-9181-7E1A90B356D0}" srcOrd="0" destOrd="0" presId="urn:microsoft.com/office/officeart/2005/8/layout/vList5"/>
    <dgm:cxn modelId="{34159EFC-4F25-42F7-8C39-308B9EE2C7B0}" type="presOf" srcId="{382F3408-51A7-4EB5-B84D-C2456BF4CE97}" destId="{718AE7A7-51A3-4C36-B328-C6C5DF7667DF}" srcOrd="0" destOrd="0" presId="urn:microsoft.com/office/officeart/2005/8/layout/vList5"/>
    <dgm:cxn modelId="{071EECFD-B397-4876-B237-F5FDEF35CF72}" type="presOf" srcId="{2C3C01C3-F335-4063-BB91-A6F15D3F6714}" destId="{E46AB293-C4B8-40DB-BB04-3D2DCAA6829C}" srcOrd="0" destOrd="0" presId="urn:microsoft.com/office/officeart/2005/8/layout/vList5"/>
    <dgm:cxn modelId="{52AC5254-EA05-49C3-89D1-1F1924A3AD83}" type="presParOf" srcId="{988B65E0-9B3F-4DE0-AE28-4FA8A17C230D}" destId="{CE826B83-DE1E-48D3-9D57-D791588168DB}" srcOrd="0" destOrd="0" presId="urn:microsoft.com/office/officeart/2005/8/layout/vList5"/>
    <dgm:cxn modelId="{E1B65E91-F482-46CC-8865-37FB8EB27EDE}" type="presParOf" srcId="{CE826B83-DE1E-48D3-9D57-D791588168DB}" destId="{E46AB293-C4B8-40DB-BB04-3D2DCAA6829C}" srcOrd="0" destOrd="0" presId="urn:microsoft.com/office/officeart/2005/8/layout/vList5"/>
    <dgm:cxn modelId="{568BA5D3-24F9-404F-A37B-AB6A6A29B49C}" type="presParOf" srcId="{CE826B83-DE1E-48D3-9D57-D791588168DB}" destId="{AB7A7209-4772-4534-9A2D-0F21CB97BE4C}" srcOrd="1" destOrd="0" presId="urn:microsoft.com/office/officeart/2005/8/layout/vList5"/>
    <dgm:cxn modelId="{CF6D00EF-FD1F-4231-A637-A778D8558FD1}" type="presParOf" srcId="{988B65E0-9B3F-4DE0-AE28-4FA8A17C230D}" destId="{AE843ACE-1DE6-4098-A869-F74FB103B066}" srcOrd="1" destOrd="0" presId="urn:microsoft.com/office/officeart/2005/8/layout/vList5"/>
    <dgm:cxn modelId="{4F26F817-44F3-47EF-ABF4-FC2BEC9C1297}" type="presParOf" srcId="{988B65E0-9B3F-4DE0-AE28-4FA8A17C230D}" destId="{EC8230A1-B625-48DF-BF33-69745BF26812}" srcOrd="2" destOrd="0" presId="urn:microsoft.com/office/officeart/2005/8/layout/vList5"/>
    <dgm:cxn modelId="{7B844B22-7C5D-4453-B58A-9247ED5EF1D7}" type="presParOf" srcId="{EC8230A1-B625-48DF-BF33-69745BF26812}" destId="{718AE7A7-51A3-4C36-B328-C6C5DF7667DF}" srcOrd="0" destOrd="0" presId="urn:microsoft.com/office/officeart/2005/8/layout/vList5"/>
    <dgm:cxn modelId="{74675B0C-E0FB-466C-B197-FA310D22D724}" type="presParOf" srcId="{EC8230A1-B625-48DF-BF33-69745BF26812}" destId="{84F02247-4F59-4041-B350-F79E5F9D8B3F}" srcOrd="1" destOrd="0" presId="urn:microsoft.com/office/officeart/2005/8/layout/vList5"/>
    <dgm:cxn modelId="{AFA27FD7-BDB2-4F2A-A8CC-B4F3F204FBBD}" type="presParOf" srcId="{988B65E0-9B3F-4DE0-AE28-4FA8A17C230D}" destId="{6DA3F99F-AC80-44B0-B2BC-D65BB893B2C7}" srcOrd="3" destOrd="0" presId="urn:microsoft.com/office/officeart/2005/8/layout/vList5"/>
    <dgm:cxn modelId="{31CD9BE1-5B36-4E82-8EB9-283F4ED9A0AF}" type="presParOf" srcId="{988B65E0-9B3F-4DE0-AE28-4FA8A17C230D}" destId="{07C1D3D6-1A67-4F09-BBA1-F0B0FE20AF24}" srcOrd="4" destOrd="0" presId="urn:microsoft.com/office/officeart/2005/8/layout/vList5"/>
    <dgm:cxn modelId="{E3EC7116-57F1-4D5F-85B5-958DEE5AB3AF}" type="presParOf" srcId="{07C1D3D6-1A67-4F09-BBA1-F0B0FE20AF24}" destId="{949753AA-254D-4AAB-BD96-0BBEEDEBD113}" srcOrd="0" destOrd="0" presId="urn:microsoft.com/office/officeart/2005/8/layout/vList5"/>
    <dgm:cxn modelId="{5BC540C3-FA0D-4F2D-8E8D-CE9EF9B5BE35}" type="presParOf" srcId="{07C1D3D6-1A67-4F09-BBA1-F0B0FE20AF24}" destId="{799FC21E-B731-4007-AF37-AD732AB66D47}" srcOrd="1" destOrd="0" presId="urn:microsoft.com/office/officeart/2005/8/layout/vList5"/>
    <dgm:cxn modelId="{D7B43C61-B058-464E-956F-3C672FA335FD}" type="presParOf" srcId="{988B65E0-9B3F-4DE0-AE28-4FA8A17C230D}" destId="{4C4AAB74-0403-41AC-9D4A-CBA972585366}" srcOrd="5" destOrd="0" presId="urn:microsoft.com/office/officeart/2005/8/layout/vList5"/>
    <dgm:cxn modelId="{AE90AD68-571B-4469-AA85-3DE8927C01E0}" type="presParOf" srcId="{988B65E0-9B3F-4DE0-AE28-4FA8A17C230D}" destId="{DBCF4372-2D03-460C-86E2-0FFC1A410770}" srcOrd="6" destOrd="0" presId="urn:microsoft.com/office/officeart/2005/8/layout/vList5"/>
    <dgm:cxn modelId="{3F24B23A-02A6-4993-A306-BD0E0BD72EB9}" type="presParOf" srcId="{DBCF4372-2D03-460C-86E2-0FFC1A410770}" destId="{16C4E652-165C-4712-AB2B-B8C0F817A2F0}" srcOrd="0" destOrd="0" presId="urn:microsoft.com/office/officeart/2005/8/layout/vList5"/>
    <dgm:cxn modelId="{486A6C96-A0B4-4052-9CD6-BA1AB79B3411}" type="presParOf" srcId="{DBCF4372-2D03-460C-86E2-0FFC1A410770}" destId="{0AA1B26C-A585-498D-B9FC-E57B1F79D5A2}" srcOrd="1" destOrd="0" presId="urn:microsoft.com/office/officeart/2005/8/layout/vList5"/>
    <dgm:cxn modelId="{FC706D45-5C5C-4CD4-B11D-1EA59DAECCD3}" type="presParOf" srcId="{988B65E0-9B3F-4DE0-AE28-4FA8A17C230D}" destId="{02203C56-F34E-4419-ACD5-F48B9B5708E6}" srcOrd="7" destOrd="0" presId="urn:microsoft.com/office/officeart/2005/8/layout/vList5"/>
    <dgm:cxn modelId="{CA03E70B-A0F4-4097-A037-27E7E8D08F69}" type="presParOf" srcId="{988B65E0-9B3F-4DE0-AE28-4FA8A17C230D}" destId="{68D7BD1F-7408-410D-AD7D-57AB419818C3}" srcOrd="8" destOrd="0" presId="urn:microsoft.com/office/officeart/2005/8/layout/vList5"/>
    <dgm:cxn modelId="{DDCFB668-5AC7-46D2-9F30-8208260E29A4}" type="presParOf" srcId="{68D7BD1F-7408-410D-AD7D-57AB419818C3}" destId="{DF5AA7CD-935C-4463-B9C8-97C2CDA5A8C6}" srcOrd="0" destOrd="0" presId="urn:microsoft.com/office/officeart/2005/8/layout/vList5"/>
    <dgm:cxn modelId="{0AD87CD6-6518-4002-9188-614690CEFCA0}" type="presParOf" srcId="{68D7BD1F-7408-410D-AD7D-57AB419818C3}" destId="{AB69F11D-767E-4C47-8C0F-9EFF8B03368F}" srcOrd="1" destOrd="0" presId="urn:microsoft.com/office/officeart/2005/8/layout/vList5"/>
    <dgm:cxn modelId="{D012BB1C-BC03-465B-BA29-5E734691A4BC}" type="presParOf" srcId="{988B65E0-9B3F-4DE0-AE28-4FA8A17C230D}" destId="{BE41B330-39B3-41C2-9FBC-E850BD1EAAA2}" srcOrd="9" destOrd="0" presId="urn:microsoft.com/office/officeart/2005/8/layout/vList5"/>
    <dgm:cxn modelId="{772C6355-E046-49BB-B710-4E8A6CFC927A}" type="presParOf" srcId="{988B65E0-9B3F-4DE0-AE28-4FA8A17C230D}" destId="{3361EE4E-EADE-429B-A26C-9DACA0A7B2F6}" srcOrd="10" destOrd="0" presId="urn:microsoft.com/office/officeart/2005/8/layout/vList5"/>
    <dgm:cxn modelId="{D46C90C4-C778-4375-97E6-4166F9F97D87}" type="presParOf" srcId="{3361EE4E-EADE-429B-A26C-9DACA0A7B2F6}" destId="{FEA78532-F2A3-4C09-BEF7-F0F8FD8FB9EC}" srcOrd="0" destOrd="0" presId="urn:microsoft.com/office/officeart/2005/8/layout/vList5"/>
    <dgm:cxn modelId="{5E8395E8-0864-49F5-B815-EF1AD30B5B93}" type="presParOf" srcId="{3361EE4E-EADE-429B-A26C-9DACA0A7B2F6}" destId="{546324E6-2F69-4858-9181-7E1A90B356D0}" srcOrd="1" destOrd="0" presId="urn:microsoft.com/office/officeart/2005/8/layout/vList5"/>
    <dgm:cxn modelId="{C400F99F-A4AF-49A1-823B-5B8872D1C65C}" type="presParOf" srcId="{988B65E0-9B3F-4DE0-AE28-4FA8A17C230D}" destId="{90286F22-B8A1-4A29-ACA7-5C75F6D4AABB}" srcOrd="11" destOrd="0" presId="urn:microsoft.com/office/officeart/2005/8/layout/vList5"/>
    <dgm:cxn modelId="{5B2E1C02-345E-46D6-8B64-3B2D63083E8C}" type="presParOf" srcId="{988B65E0-9B3F-4DE0-AE28-4FA8A17C230D}" destId="{3E023A29-81F9-4160-A572-BD7A2DABDB74}" srcOrd="12" destOrd="0" presId="urn:microsoft.com/office/officeart/2005/8/layout/vList5"/>
    <dgm:cxn modelId="{5DD0605C-B831-4958-9004-3A5EFFDA0764}" type="presParOf" srcId="{3E023A29-81F9-4160-A572-BD7A2DABDB74}" destId="{164EB300-5E8A-4F37-BBED-CA69E0DAEFE9}" srcOrd="0" destOrd="0" presId="urn:microsoft.com/office/officeart/2005/8/layout/vList5"/>
    <dgm:cxn modelId="{B46CDF12-B19B-45EF-A711-BC171F6CAFBA}" type="presParOf" srcId="{3E023A29-81F9-4160-A572-BD7A2DABDB74}" destId="{088B3AA5-D5AE-4D7F-BB62-0863C60BA22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BFBC48-79A1-4C92-BAA1-D9A0F0B2A4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8090B2-8CF0-41D8-A34A-701B7A2FBAE8}">
      <dgm:prSet/>
      <dgm:spPr/>
      <dgm:t>
        <a:bodyPr/>
        <a:lstStyle/>
        <a:p>
          <a:r>
            <a:rPr lang="en-US" dirty="0"/>
            <a:t>Traveler will complete the Travel Request Form and submit to Direct Supervisor/Program/Agency for review and approval. </a:t>
          </a:r>
        </a:p>
        <a:p>
          <a:r>
            <a:rPr lang="en-US" dirty="0"/>
            <a:t>The approved form is used to request a cash advance in Paycom.</a:t>
          </a:r>
        </a:p>
      </dgm:t>
    </dgm:pt>
    <dgm:pt modelId="{D2CD350A-8FB3-4268-9AC0-196B0F994FE1}" type="parTrans" cxnId="{7656B22A-6872-4895-9394-B3063F737794}">
      <dgm:prSet/>
      <dgm:spPr/>
      <dgm:t>
        <a:bodyPr/>
        <a:lstStyle/>
        <a:p>
          <a:endParaRPr lang="en-US"/>
        </a:p>
      </dgm:t>
    </dgm:pt>
    <dgm:pt modelId="{9EA98D0B-C66A-422A-898D-76CB01D68F2A}" type="sibTrans" cxnId="{7656B22A-6872-4895-9394-B3063F737794}">
      <dgm:prSet/>
      <dgm:spPr/>
      <dgm:t>
        <a:bodyPr/>
        <a:lstStyle/>
        <a:p>
          <a:endParaRPr lang="en-US"/>
        </a:p>
      </dgm:t>
    </dgm:pt>
    <dgm:pt modelId="{2254F2B8-ACFF-4B79-B4DE-6A7EF9BF9058}" type="pres">
      <dgm:prSet presAssocID="{E0BFBC48-79A1-4C92-BAA1-D9A0F0B2A402}" presName="linear" presStyleCnt="0">
        <dgm:presLayoutVars>
          <dgm:animLvl val="lvl"/>
          <dgm:resizeHandles val="exact"/>
        </dgm:presLayoutVars>
      </dgm:prSet>
      <dgm:spPr/>
    </dgm:pt>
    <dgm:pt modelId="{63B8C47D-D6F6-4D78-80E4-376B5BEA042D}" type="pres">
      <dgm:prSet presAssocID="{AE8090B2-8CF0-41D8-A34A-701B7A2FBAE8}" presName="parentText" presStyleLbl="node1" presStyleIdx="0" presStyleCnt="1" custScaleY="147512" custLinFactNeighborX="-3265" custLinFactNeighborY="-541">
        <dgm:presLayoutVars>
          <dgm:chMax val="0"/>
          <dgm:bulletEnabled val="1"/>
        </dgm:presLayoutVars>
      </dgm:prSet>
      <dgm:spPr/>
    </dgm:pt>
  </dgm:ptLst>
  <dgm:cxnLst>
    <dgm:cxn modelId="{7656B22A-6872-4895-9394-B3063F737794}" srcId="{E0BFBC48-79A1-4C92-BAA1-D9A0F0B2A402}" destId="{AE8090B2-8CF0-41D8-A34A-701B7A2FBAE8}" srcOrd="0" destOrd="0" parTransId="{D2CD350A-8FB3-4268-9AC0-196B0F994FE1}" sibTransId="{9EA98D0B-C66A-422A-898D-76CB01D68F2A}"/>
    <dgm:cxn modelId="{EE782A37-CE7B-40F2-86FF-4C3A54BDB8C7}" type="presOf" srcId="{E0BFBC48-79A1-4C92-BAA1-D9A0F0B2A402}" destId="{2254F2B8-ACFF-4B79-B4DE-6A7EF9BF9058}" srcOrd="0" destOrd="0" presId="urn:microsoft.com/office/officeart/2005/8/layout/vList2"/>
    <dgm:cxn modelId="{DA9CEA52-AF74-42A2-AF96-ACF7B85CB530}" type="presOf" srcId="{AE8090B2-8CF0-41D8-A34A-701B7A2FBAE8}" destId="{63B8C47D-D6F6-4D78-80E4-376B5BEA042D}" srcOrd="0" destOrd="0" presId="urn:microsoft.com/office/officeart/2005/8/layout/vList2"/>
    <dgm:cxn modelId="{67AEF832-FC70-4DF3-97E2-B8DAF49F5597}" type="presParOf" srcId="{2254F2B8-ACFF-4B79-B4DE-6A7EF9BF9058}" destId="{63B8C47D-D6F6-4D78-80E4-376B5BEA04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BFBC48-79A1-4C92-BAA1-D9A0F0B2A4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8090B2-8CF0-41D8-A34A-701B7A2FBAE8}">
      <dgm:prSet/>
      <dgm:spPr/>
      <dgm:t>
        <a:bodyPr/>
        <a:lstStyle/>
        <a:p>
          <a:r>
            <a:rPr lang="en-US" dirty="0"/>
            <a:t>Consult the Approval Flowchart to determine approval/denial process for requests</a:t>
          </a:r>
        </a:p>
      </dgm:t>
    </dgm:pt>
    <dgm:pt modelId="{D2CD350A-8FB3-4268-9AC0-196B0F994FE1}" type="parTrans" cxnId="{7656B22A-6872-4895-9394-B3063F737794}">
      <dgm:prSet/>
      <dgm:spPr/>
      <dgm:t>
        <a:bodyPr/>
        <a:lstStyle/>
        <a:p>
          <a:endParaRPr lang="en-US"/>
        </a:p>
      </dgm:t>
    </dgm:pt>
    <dgm:pt modelId="{9EA98D0B-C66A-422A-898D-76CB01D68F2A}" type="sibTrans" cxnId="{7656B22A-6872-4895-9394-B3063F737794}">
      <dgm:prSet/>
      <dgm:spPr/>
      <dgm:t>
        <a:bodyPr/>
        <a:lstStyle/>
        <a:p>
          <a:endParaRPr lang="en-US"/>
        </a:p>
      </dgm:t>
    </dgm:pt>
    <dgm:pt modelId="{2254F2B8-ACFF-4B79-B4DE-6A7EF9BF9058}" type="pres">
      <dgm:prSet presAssocID="{E0BFBC48-79A1-4C92-BAA1-D9A0F0B2A402}" presName="linear" presStyleCnt="0">
        <dgm:presLayoutVars>
          <dgm:animLvl val="lvl"/>
          <dgm:resizeHandles val="exact"/>
        </dgm:presLayoutVars>
      </dgm:prSet>
      <dgm:spPr/>
    </dgm:pt>
    <dgm:pt modelId="{63B8C47D-D6F6-4D78-80E4-376B5BEA042D}" type="pres">
      <dgm:prSet presAssocID="{AE8090B2-8CF0-41D8-A34A-701B7A2FBAE8}" presName="parentText" presStyleLbl="node1" presStyleIdx="0" presStyleCnt="1" custScaleY="147512">
        <dgm:presLayoutVars>
          <dgm:chMax val="0"/>
          <dgm:bulletEnabled val="1"/>
        </dgm:presLayoutVars>
      </dgm:prSet>
      <dgm:spPr/>
    </dgm:pt>
  </dgm:ptLst>
  <dgm:cxnLst>
    <dgm:cxn modelId="{7656B22A-6872-4895-9394-B3063F737794}" srcId="{E0BFBC48-79A1-4C92-BAA1-D9A0F0B2A402}" destId="{AE8090B2-8CF0-41D8-A34A-701B7A2FBAE8}" srcOrd="0" destOrd="0" parTransId="{D2CD350A-8FB3-4268-9AC0-196B0F994FE1}" sibTransId="{9EA98D0B-C66A-422A-898D-76CB01D68F2A}"/>
    <dgm:cxn modelId="{EE782A37-CE7B-40F2-86FF-4C3A54BDB8C7}" type="presOf" srcId="{E0BFBC48-79A1-4C92-BAA1-D9A0F0B2A402}" destId="{2254F2B8-ACFF-4B79-B4DE-6A7EF9BF9058}" srcOrd="0" destOrd="0" presId="urn:microsoft.com/office/officeart/2005/8/layout/vList2"/>
    <dgm:cxn modelId="{DA9CEA52-AF74-42A2-AF96-ACF7B85CB530}" type="presOf" srcId="{AE8090B2-8CF0-41D8-A34A-701B7A2FBAE8}" destId="{63B8C47D-D6F6-4D78-80E4-376B5BEA042D}" srcOrd="0" destOrd="0" presId="urn:microsoft.com/office/officeart/2005/8/layout/vList2"/>
    <dgm:cxn modelId="{67AEF832-FC70-4DF3-97E2-B8DAF49F5597}" type="presParOf" srcId="{2254F2B8-ACFF-4B79-B4DE-6A7EF9BF9058}" destId="{63B8C47D-D6F6-4D78-80E4-376B5BEA04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0BFBC48-79A1-4C92-BAA1-D9A0F0B2A4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8090B2-8CF0-41D8-A34A-701B7A2FBAE8}">
      <dgm:prSet/>
      <dgm:spPr/>
      <dgm:t>
        <a:bodyPr/>
        <a:lstStyle/>
        <a:p>
          <a:r>
            <a:rPr lang="en-US" dirty="0"/>
            <a:t>Consult the Payment Processing Outline for guidance on processing payment requests for travel and event attendance. Notify traveler of travel arrangements.</a:t>
          </a:r>
        </a:p>
      </dgm:t>
    </dgm:pt>
    <dgm:pt modelId="{D2CD350A-8FB3-4268-9AC0-196B0F994FE1}" type="parTrans" cxnId="{7656B22A-6872-4895-9394-B3063F737794}">
      <dgm:prSet/>
      <dgm:spPr/>
      <dgm:t>
        <a:bodyPr/>
        <a:lstStyle/>
        <a:p>
          <a:endParaRPr lang="en-US"/>
        </a:p>
      </dgm:t>
    </dgm:pt>
    <dgm:pt modelId="{9EA98D0B-C66A-422A-898D-76CB01D68F2A}" type="sibTrans" cxnId="{7656B22A-6872-4895-9394-B3063F737794}">
      <dgm:prSet/>
      <dgm:spPr/>
      <dgm:t>
        <a:bodyPr/>
        <a:lstStyle/>
        <a:p>
          <a:endParaRPr lang="en-US"/>
        </a:p>
      </dgm:t>
    </dgm:pt>
    <dgm:pt modelId="{2254F2B8-ACFF-4B79-B4DE-6A7EF9BF9058}" type="pres">
      <dgm:prSet presAssocID="{E0BFBC48-79A1-4C92-BAA1-D9A0F0B2A402}" presName="linear" presStyleCnt="0">
        <dgm:presLayoutVars>
          <dgm:animLvl val="lvl"/>
          <dgm:resizeHandles val="exact"/>
        </dgm:presLayoutVars>
      </dgm:prSet>
      <dgm:spPr/>
    </dgm:pt>
    <dgm:pt modelId="{63B8C47D-D6F6-4D78-80E4-376B5BEA042D}" type="pres">
      <dgm:prSet presAssocID="{AE8090B2-8CF0-41D8-A34A-701B7A2FBAE8}" presName="parentText" presStyleLbl="node1" presStyleIdx="0" presStyleCnt="1" custScaleY="147512" custLinFactNeighborX="329" custLinFactNeighborY="1325">
        <dgm:presLayoutVars>
          <dgm:chMax val="0"/>
          <dgm:bulletEnabled val="1"/>
        </dgm:presLayoutVars>
      </dgm:prSet>
      <dgm:spPr/>
    </dgm:pt>
  </dgm:ptLst>
  <dgm:cxnLst>
    <dgm:cxn modelId="{7656B22A-6872-4895-9394-B3063F737794}" srcId="{E0BFBC48-79A1-4C92-BAA1-D9A0F0B2A402}" destId="{AE8090B2-8CF0-41D8-A34A-701B7A2FBAE8}" srcOrd="0" destOrd="0" parTransId="{D2CD350A-8FB3-4268-9AC0-196B0F994FE1}" sibTransId="{9EA98D0B-C66A-422A-898D-76CB01D68F2A}"/>
    <dgm:cxn modelId="{EE782A37-CE7B-40F2-86FF-4C3A54BDB8C7}" type="presOf" srcId="{E0BFBC48-79A1-4C92-BAA1-D9A0F0B2A402}" destId="{2254F2B8-ACFF-4B79-B4DE-6A7EF9BF9058}" srcOrd="0" destOrd="0" presId="urn:microsoft.com/office/officeart/2005/8/layout/vList2"/>
    <dgm:cxn modelId="{DA9CEA52-AF74-42A2-AF96-ACF7B85CB530}" type="presOf" srcId="{AE8090B2-8CF0-41D8-A34A-701B7A2FBAE8}" destId="{63B8C47D-D6F6-4D78-80E4-376B5BEA042D}" srcOrd="0" destOrd="0" presId="urn:microsoft.com/office/officeart/2005/8/layout/vList2"/>
    <dgm:cxn modelId="{67AEF832-FC70-4DF3-97E2-B8DAF49F5597}" type="presParOf" srcId="{2254F2B8-ACFF-4B79-B4DE-6A7EF9BF9058}" destId="{63B8C47D-D6F6-4D78-80E4-376B5BEA04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439345-5711-46D1-AD76-F1170CD7B5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F753E1-ECF9-4D48-98CF-C194E8103337}">
      <dgm:prSet/>
      <dgm:spPr>
        <a:solidFill>
          <a:schemeClr val="accent1">
            <a:lumMod val="75000"/>
          </a:schemeClr>
        </a:solidFill>
      </dgm:spPr>
      <dgm:t>
        <a:bodyPr/>
        <a:lstStyle/>
        <a:p>
          <a:r>
            <a:rPr lang="en-US" b="1" dirty="0"/>
            <a:t>Forms and Documentation</a:t>
          </a:r>
        </a:p>
      </dgm:t>
    </dgm:pt>
    <dgm:pt modelId="{DC164BDC-FACA-4DFB-ABE2-D61D31381174}" type="parTrans" cxnId="{1E79AD41-FC41-42E7-9929-FD61093D8C7E}">
      <dgm:prSet/>
      <dgm:spPr/>
      <dgm:t>
        <a:bodyPr/>
        <a:lstStyle/>
        <a:p>
          <a:endParaRPr lang="en-US"/>
        </a:p>
      </dgm:t>
    </dgm:pt>
    <dgm:pt modelId="{3DA38D7C-EFBC-4F5B-A723-CB598EC3D816}" type="sibTrans" cxnId="{1E79AD41-FC41-42E7-9929-FD61093D8C7E}">
      <dgm:prSet/>
      <dgm:spPr/>
      <dgm:t>
        <a:bodyPr/>
        <a:lstStyle/>
        <a:p>
          <a:endParaRPr lang="en-US"/>
        </a:p>
      </dgm:t>
    </dgm:pt>
    <dgm:pt modelId="{7E17C112-9C98-437D-9557-774AC5D27E9D}">
      <dgm:prSet custT="1"/>
      <dgm:spPr>
        <a:solidFill>
          <a:schemeClr val="bg1">
            <a:lumMod val="85000"/>
            <a:alpha val="90000"/>
          </a:schemeClr>
        </a:solidFill>
      </dgm:spPr>
      <dgm:t>
        <a:bodyPr/>
        <a:lstStyle/>
        <a:p>
          <a:r>
            <a:rPr lang="en-US" sz="1500" dirty="0"/>
            <a:t>Travel Expense Reimbursement (TER) – </a:t>
          </a:r>
          <a:r>
            <a:rPr lang="en-US" sz="1500" i="1" dirty="0"/>
            <a:t>traveler completes</a:t>
          </a:r>
          <a:endParaRPr lang="en-US" sz="1500" dirty="0"/>
        </a:p>
      </dgm:t>
    </dgm:pt>
    <dgm:pt modelId="{131BB4F0-324A-460C-8457-53C4048AA741}" type="parTrans" cxnId="{8FA758ED-CAA7-4338-B602-BE272DDFA7EB}">
      <dgm:prSet/>
      <dgm:spPr/>
      <dgm:t>
        <a:bodyPr/>
        <a:lstStyle/>
        <a:p>
          <a:endParaRPr lang="en-US"/>
        </a:p>
      </dgm:t>
    </dgm:pt>
    <dgm:pt modelId="{AB39680D-1D25-4657-812C-6A6F81181868}" type="sibTrans" cxnId="{8FA758ED-CAA7-4338-B602-BE272DDFA7EB}">
      <dgm:prSet/>
      <dgm:spPr/>
      <dgm:t>
        <a:bodyPr/>
        <a:lstStyle/>
        <a:p>
          <a:endParaRPr lang="en-US"/>
        </a:p>
      </dgm:t>
    </dgm:pt>
    <dgm:pt modelId="{283E955A-A364-428D-9B64-41F17972A7DF}">
      <dgm:prSet/>
      <dgm:spPr>
        <a:solidFill>
          <a:schemeClr val="accent1">
            <a:lumMod val="75000"/>
          </a:schemeClr>
        </a:solidFill>
      </dgm:spPr>
      <dgm:t>
        <a:bodyPr/>
        <a:lstStyle/>
        <a:p>
          <a:r>
            <a:rPr lang="en-US" b="1" dirty="0"/>
            <a:t>Submission and Approval</a:t>
          </a:r>
        </a:p>
      </dgm:t>
    </dgm:pt>
    <dgm:pt modelId="{4980E82C-3D28-403B-8831-18094D6386D2}" type="parTrans" cxnId="{86896EFC-ABDE-4135-B0DF-464DC4B87312}">
      <dgm:prSet/>
      <dgm:spPr/>
      <dgm:t>
        <a:bodyPr/>
        <a:lstStyle/>
        <a:p>
          <a:endParaRPr lang="en-US"/>
        </a:p>
      </dgm:t>
    </dgm:pt>
    <dgm:pt modelId="{A233B3E7-EFE6-47E1-A2AA-966376BB23EB}" type="sibTrans" cxnId="{86896EFC-ABDE-4135-B0DF-464DC4B87312}">
      <dgm:prSet/>
      <dgm:spPr/>
      <dgm:t>
        <a:bodyPr/>
        <a:lstStyle/>
        <a:p>
          <a:endParaRPr lang="en-US"/>
        </a:p>
      </dgm:t>
    </dgm:pt>
    <dgm:pt modelId="{8D74EC7A-37A6-42AA-900A-BDA94AFFBC95}">
      <dgm:prSet/>
      <dgm:spPr>
        <a:solidFill>
          <a:schemeClr val="bg1">
            <a:lumMod val="85000"/>
            <a:alpha val="90000"/>
          </a:schemeClr>
        </a:solidFill>
      </dgm:spPr>
      <dgm:t>
        <a:bodyPr/>
        <a:lstStyle/>
        <a:p>
          <a:r>
            <a:rPr lang="en-US" dirty="0"/>
            <a:t>Traveler submits to Direct Supervisor and Program Director for review and program level approval and expense coding within 5 days after return travel date</a:t>
          </a:r>
        </a:p>
      </dgm:t>
    </dgm:pt>
    <dgm:pt modelId="{B4FCD43C-E7DF-47BC-8A3C-23693978C331}" type="parTrans" cxnId="{2987740E-2691-472F-9167-9A8D5CE3AF61}">
      <dgm:prSet/>
      <dgm:spPr/>
      <dgm:t>
        <a:bodyPr/>
        <a:lstStyle/>
        <a:p>
          <a:endParaRPr lang="en-US"/>
        </a:p>
      </dgm:t>
    </dgm:pt>
    <dgm:pt modelId="{0A0AEC56-00DF-409D-ACF5-ED8F266E16B2}" type="sibTrans" cxnId="{2987740E-2691-472F-9167-9A8D5CE3AF61}">
      <dgm:prSet/>
      <dgm:spPr/>
      <dgm:t>
        <a:bodyPr/>
        <a:lstStyle/>
        <a:p>
          <a:endParaRPr lang="en-US"/>
        </a:p>
      </dgm:t>
    </dgm:pt>
    <dgm:pt modelId="{68BD6657-688B-40C3-BA5D-F0E9E269A6DA}">
      <dgm:prSet/>
      <dgm:spPr>
        <a:solidFill>
          <a:schemeClr val="accent1">
            <a:lumMod val="75000"/>
            <a:alpha val="90000"/>
          </a:schemeClr>
        </a:solidFill>
        <a:ln>
          <a:solidFill>
            <a:schemeClr val="accent1">
              <a:lumMod val="75000"/>
            </a:schemeClr>
          </a:solidFill>
        </a:ln>
      </dgm:spPr>
      <dgm:t>
        <a:bodyPr/>
        <a:lstStyle/>
        <a:p>
          <a:r>
            <a:rPr lang="en-US" b="1" dirty="0">
              <a:solidFill>
                <a:schemeClr val="bg1"/>
              </a:solidFill>
            </a:rPr>
            <a:t>Payment </a:t>
          </a:r>
        </a:p>
      </dgm:t>
    </dgm:pt>
    <dgm:pt modelId="{5158D818-2F99-437A-93B0-1CDD8BA7EC7E}" type="parTrans" cxnId="{C2F5101C-B8EB-4BE8-B4A4-3AEC9AECF9F5}">
      <dgm:prSet/>
      <dgm:spPr/>
      <dgm:t>
        <a:bodyPr/>
        <a:lstStyle/>
        <a:p>
          <a:endParaRPr lang="en-US"/>
        </a:p>
      </dgm:t>
    </dgm:pt>
    <dgm:pt modelId="{FEF54533-16F8-47D8-B791-137B86A580AD}" type="sibTrans" cxnId="{C2F5101C-B8EB-4BE8-B4A4-3AEC9AECF9F5}">
      <dgm:prSet/>
      <dgm:spPr/>
      <dgm:t>
        <a:bodyPr/>
        <a:lstStyle/>
        <a:p>
          <a:endParaRPr lang="en-US"/>
        </a:p>
      </dgm:t>
    </dgm:pt>
    <dgm:pt modelId="{25649C98-B28F-42D8-8DAD-11374A76B075}">
      <dgm:prSet custT="1"/>
      <dgm:spPr>
        <a:solidFill>
          <a:schemeClr val="bg1">
            <a:lumMod val="85000"/>
            <a:alpha val="90000"/>
          </a:schemeClr>
        </a:solidFill>
      </dgm:spPr>
      <dgm:t>
        <a:bodyPr/>
        <a:lstStyle/>
        <a:p>
          <a:r>
            <a:rPr lang="en-US" sz="1500" dirty="0"/>
            <a:t>Log mileage, parking, tolls, meal per diem allowance, baggage fees, and commercial transportation expenses related to travel</a:t>
          </a:r>
        </a:p>
      </dgm:t>
    </dgm:pt>
    <dgm:pt modelId="{7A7C6AF6-421F-4997-B942-4A1734EFC62F}" type="parTrans" cxnId="{3A695463-874A-4C12-9589-1E1EA4BF5E1A}">
      <dgm:prSet/>
      <dgm:spPr/>
      <dgm:t>
        <a:bodyPr/>
        <a:lstStyle/>
        <a:p>
          <a:endParaRPr lang="en-US"/>
        </a:p>
      </dgm:t>
    </dgm:pt>
    <dgm:pt modelId="{C86E436F-609B-4FD8-ACD1-7DD288B051B8}" type="sibTrans" cxnId="{3A695463-874A-4C12-9589-1E1EA4BF5E1A}">
      <dgm:prSet/>
      <dgm:spPr/>
      <dgm:t>
        <a:bodyPr/>
        <a:lstStyle/>
        <a:p>
          <a:endParaRPr lang="en-US"/>
        </a:p>
      </dgm:t>
    </dgm:pt>
    <dgm:pt modelId="{19D16EC9-8E86-4CDF-BE19-5AEAED1C2523}">
      <dgm:prSet custT="1"/>
      <dgm:spPr>
        <a:solidFill>
          <a:schemeClr val="bg1">
            <a:lumMod val="85000"/>
            <a:alpha val="90000"/>
          </a:schemeClr>
        </a:solidFill>
      </dgm:spPr>
      <dgm:t>
        <a:bodyPr/>
        <a:lstStyle/>
        <a:p>
          <a:r>
            <a:rPr lang="en-US" sz="1500" dirty="0"/>
            <a:t>Standard tool of measurement to calculate miles</a:t>
          </a:r>
        </a:p>
      </dgm:t>
    </dgm:pt>
    <dgm:pt modelId="{CC5A828E-A54C-4DF2-A9A6-2252FF3611ED}" type="parTrans" cxnId="{B83DCA92-51A1-4660-A69B-ACFE42069641}">
      <dgm:prSet/>
      <dgm:spPr/>
      <dgm:t>
        <a:bodyPr/>
        <a:lstStyle/>
        <a:p>
          <a:endParaRPr lang="en-US"/>
        </a:p>
      </dgm:t>
    </dgm:pt>
    <dgm:pt modelId="{66B96C7C-6D38-409D-A8C6-E75D9EA71041}" type="sibTrans" cxnId="{B83DCA92-51A1-4660-A69B-ACFE42069641}">
      <dgm:prSet/>
      <dgm:spPr/>
      <dgm:t>
        <a:bodyPr/>
        <a:lstStyle/>
        <a:p>
          <a:endParaRPr lang="en-US"/>
        </a:p>
      </dgm:t>
    </dgm:pt>
    <dgm:pt modelId="{7B2F0C10-7E30-4B0F-A863-2A0877D48635}">
      <dgm:prSet custT="1"/>
      <dgm:spPr>
        <a:solidFill>
          <a:schemeClr val="bg1">
            <a:lumMod val="85000"/>
            <a:alpha val="90000"/>
          </a:schemeClr>
        </a:solidFill>
      </dgm:spPr>
      <dgm:t>
        <a:bodyPr/>
        <a:lstStyle/>
        <a:p>
          <a:r>
            <a:rPr lang="en-US" sz="1500" dirty="0"/>
            <a:t>Itemized receipts required for parking, toll expenses, commercial transportation, baggage fees</a:t>
          </a:r>
        </a:p>
      </dgm:t>
    </dgm:pt>
    <dgm:pt modelId="{64A512C7-FD01-4C4B-AC2D-288EDDAD9897}" type="parTrans" cxnId="{292D6900-D2A3-442D-9E6F-5FF58C6D3C89}">
      <dgm:prSet/>
      <dgm:spPr/>
      <dgm:t>
        <a:bodyPr/>
        <a:lstStyle/>
        <a:p>
          <a:endParaRPr lang="en-US"/>
        </a:p>
      </dgm:t>
    </dgm:pt>
    <dgm:pt modelId="{2ED08D51-3A7C-4A23-B3AD-A7F47B857701}" type="sibTrans" cxnId="{292D6900-D2A3-442D-9E6F-5FF58C6D3C89}">
      <dgm:prSet/>
      <dgm:spPr/>
      <dgm:t>
        <a:bodyPr/>
        <a:lstStyle/>
        <a:p>
          <a:endParaRPr lang="en-US"/>
        </a:p>
      </dgm:t>
    </dgm:pt>
    <dgm:pt modelId="{3BCC3CA5-B6CC-48F2-A9F1-36A8D930AC5D}">
      <dgm:prSet/>
      <dgm:spPr>
        <a:solidFill>
          <a:schemeClr val="bg1">
            <a:lumMod val="85000"/>
            <a:alpha val="90000"/>
          </a:schemeClr>
        </a:solidFill>
      </dgm:spPr>
      <dgm:t>
        <a:bodyPr/>
        <a:lstStyle/>
        <a:p>
          <a:r>
            <a:rPr lang="en-US" dirty="0"/>
            <a:t>Employee submits approved expense report in Paycom using the overnight travel expense claim category. </a:t>
          </a:r>
        </a:p>
      </dgm:t>
    </dgm:pt>
    <dgm:pt modelId="{B03F85BA-C898-4E0E-8F3E-1B62DD482DF8}" type="parTrans" cxnId="{27474188-A791-4AC1-BFE2-6464F781CF82}">
      <dgm:prSet/>
      <dgm:spPr/>
      <dgm:t>
        <a:bodyPr/>
        <a:lstStyle/>
        <a:p>
          <a:endParaRPr lang="en-US"/>
        </a:p>
      </dgm:t>
    </dgm:pt>
    <dgm:pt modelId="{5721A2CE-75B2-4967-8314-7BCA605B259E}" type="sibTrans" cxnId="{27474188-A791-4AC1-BFE2-6464F781CF82}">
      <dgm:prSet/>
      <dgm:spPr/>
      <dgm:t>
        <a:bodyPr/>
        <a:lstStyle/>
        <a:p>
          <a:endParaRPr lang="en-US"/>
        </a:p>
      </dgm:t>
    </dgm:pt>
    <dgm:pt modelId="{7403C6E9-6086-4A67-8C4B-BC1C00F2F662}">
      <dgm:prSet/>
      <dgm:spPr>
        <a:solidFill>
          <a:schemeClr val="bg1">
            <a:lumMod val="85000"/>
            <a:alpha val="90000"/>
          </a:schemeClr>
        </a:solidFill>
        <a:ln>
          <a:solidFill>
            <a:schemeClr val="bg1">
              <a:lumMod val="85000"/>
            </a:schemeClr>
          </a:solidFill>
        </a:ln>
      </dgm:spPr>
      <dgm:t>
        <a:bodyPr/>
        <a:lstStyle/>
        <a:p>
          <a:r>
            <a:rPr lang="en-US" b="0" dirty="0">
              <a:solidFill>
                <a:schemeClr val="tx1"/>
              </a:solidFill>
            </a:rPr>
            <a:t>Paid on the paycheck following submission and approval of expense claim</a:t>
          </a:r>
        </a:p>
      </dgm:t>
    </dgm:pt>
    <dgm:pt modelId="{B636F6D5-9126-4513-8996-18D3FBAC78D1}" type="parTrans" cxnId="{4BC367F9-557B-49FC-8A87-74C9FD00CEDD}">
      <dgm:prSet/>
      <dgm:spPr/>
      <dgm:t>
        <a:bodyPr/>
        <a:lstStyle/>
        <a:p>
          <a:endParaRPr lang="en-US"/>
        </a:p>
      </dgm:t>
    </dgm:pt>
    <dgm:pt modelId="{C5DC41E0-DD9E-4CF3-BB80-CC505B84EBD1}" type="sibTrans" cxnId="{4BC367F9-557B-49FC-8A87-74C9FD00CEDD}">
      <dgm:prSet/>
      <dgm:spPr/>
      <dgm:t>
        <a:bodyPr/>
        <a:lstStyle/>
        <a:p>
          <a:endParaRPr lang="en-US"/>
        </a:p>
      </dgm:t>
    </dgm:pt>
    <dgm:pt modelId="{E6EC7110-937A-41E5-B813-50260A68C551}">
      <dgm:prSet/>
      <dgm:spPr>
        <a:solidFill>
          <a:schemeClr val="bg1">
            <a:lumMod val="85000"/>
            <a:alpha val="90000"/>
          </a:schemeClr>
        </a:solidFill>
        <a:ln>
          <a:solidFill>
            <a:schemeClr val="bg1">
              <a:lumMod val="85000"/>
            </a:schemeClr>
          </a:solidFill>
        </a:ln>
      </dgm:spPr>
      <dgm:t>
        <a:bodyPr/>
        <a:lstStyle/>
        <a:p>
          <a:r>
            <a:rPr lang="en-US" b="0" dirty="0">
              <a:solidFill>
                <a:schemeClr val="tx1"/>
              </a:solidFill>
            </a:rPr>
            <a:t>Paid via direct deposit to employees</a:t>
          </a:r>
        </a:p>
      </dgm:t>
    </dgm:pt>
    <dgm:pt modelId="{4E71DB9C-89C5-4DAC-83DD-F48910944800}" type="parTrans" cxnId="{246EB2D9-8663-4128-B5D9-993C80183FD5}">
      <dgm:prSet/>
      <dgm:spPr/>
      <dgm:t>
        <a:bodyPr/>
        <a:lstStyle/>
        <a:p>
          <a:endParaRPr lang="en-US"/>
        </a:p>
      </dgm:t>
    </dgm:pt>
    <dgm:pt modelId="{194516F8-5BA1-49AA-B4BB-7E2455850AB9}" type="sibTrans" cxnId="{246EB2D9-8663-4128-B5D9-993C80183FD5}">
      <dgm:prSet/>
      <dgm:spPr/>
      <dgm:t>
        <a:bodyPr/>
        <a:lstStyle/>
        <a:p>
          <a:endParaRPr lang="en-US"/>
        </a:p>
      </dgm:t>
    </dgm:pt>
    <dgm:pt modelId="{A3DD24C7-1B1A-46E9-928E-DE2C04ACFF96}">
      <dgm:prSet/>
      <dgm:spPr>
        <a:solidFill>
          <a:schemeClr val="bg1">
            <a:lumMod val="85000"/>
            <a:alpha val="90000"/>
          </a:schemeClr>
        </a:solidFill>
        <a:ln>
          <a:solidFill>
            <a:schemeClr val="bg1">
              <a:lumMod val="85000"/>
            </a:schemeClr>
          </a:solidFill>
        </a:ln>
      </dgm:spPr>
      <dgm:t>
        <a:bodyPr/>
        <a:lstStyle/>
        <a:p>
          <a:r>
            <a:rPr lang="en-US" b="0" dirty="0">
              <a:solidFill>
                <a:schemeClr val="tx1"/>
              </a:solidFill>
            </a:rPr>
            <a:t>Paid via check to non-agency travelers</a:t>
          </a:r>
        </a:p>
      </dgm:t>
    </dgm:pt>
    <dgm:pt modelId="{6BF7D69F-7F69-4C50-B48B-88110DDA4F77}" type="parTrans" cxnId="{3E65F3FA-1A47-43A5-A322-8DA72FBF38C9}">
      <dgm:prSet/>
      <dgm:spPr/>
      <dgm:t>
        <a:bodyPr/>
        <a:lstStyle/>
        <a:p>
          <a:endParaRPr lang="en-US"/>
        </a:p>
      </dgm:t>
    </dgm:pt>
    <dgm:pt modelId="{7FAD12F1-3A37-4897-9E50-96626FCC65F6}" type="sibTrans" cxnId="{3E65F3FA-1A47-43A5-A322-8DA72FBF38C9}">
      <dgm:prSet/>
      <dgm:spPr/>
      <dgm:t>
        <a:bodyPr/>
        <a:lstStyle/>
        <a:p>
          <a:endParaRPr lang="en-US"/>
        </a:p>
      </dgm:t>
    </dgm:pt>
    <dgm:pt modelId="{AEBB5F27-1BFF-488E-AA24-841A1F4472E8}">
      <dgm:prSet custT="1"/>
      <dgm:spPr>
        <a:solidFill>
          <a:schemeClr val="bg1">
            <a:lumMod val="85000"/>
            <a:alpha val="90000"/>
          </a:schemeClr>
        </a:solidFill>
      </dgm:spPr>
      <dgm:t>
        <a:bodyPr/>
        <a:lstStyle/>
        <a:p>
          <a:r>
            <a:rPr lang="en-US" sz="1500" dirty="0"/>
            <a:t>Check or money order if a portion of cash advance must by repaid to RVCDS </a:t>
          </a:r>
        </a:p>
      </dgm:t>
    </dgm:pt>
    <dgm:pt modelId="{3B32E2D2-9756-4072-BD37-EF6F365A46A8}" type="parTrans" cxnId="{C1CA1702-6AD4-4995-B60C-B8ABD91A9E36}">
      <dgm:prSet/>
      <dgm:spPr/>
      <dgm:t>
        <a:bodyPr/>
        <a:lstStyle/>
        <a:p>
          <a:endParaRPr lang="en-US"/>
        </a:p>
      </dgm:t>
    </dgm:pt>
    <dgm:pt modelId="{5ECB1F62-5A33-4D89-AE22-0FCB32CE5173}" type="sibTrans" cxnId="{C1CA1702-6AD4-4995-B60C-B8ABD91A9E36}">
      <dgm:prSet/>
      <dgm:spPr/>
      <dgm:t>
        <a:bodyPr/>
        <a:lstStyle/>
        <a:p>
          <a:endParaRPr lang="en-US"/>
        </a:p>
      </dgm:t>
    </dgm:pt>
    <dgm:pt modelId="{38F97F06-54A4-48FA-9B87-301408E8B6D9}" type="pres">
      <dgm:prSet presAssocID="{44439345-5711-46D1-AD76-F1170CD7B5EB}" presName="Name0" presStyleCnt="0">
        <dgm:presLayoutVars>
          <dgm:dir/>
          <dgm:animLvl val="lvl"/>
          <dgm:resizeHandles val="exact"/>
        </dgm:presLayoutVars>
      </dgm:prSet>
      <dgm:spPr/>
    </dgm:pt>
    <dgm:pt modelId="{903F32E6-C82B-4078-91E0-2B8096E9A523}" type="pres">
      <dgm:prSet presAssocID="{2EF753E1-ECF9-4D48-98CF-C194E8103337}" presName="linNode" presStyleCnt="0"/>
      <dgm:spPr/>
    </dgm:pt>
    <dgm:pt modelId="{5EB141AA-F542-441C-9C16-3D6DCC71C71C}" type="pres">
      <dgm:prSet presAssocID="{2EF753E1-ECF9-4D48-98CF-C194E8103337}" presName="parentText" presStyleLbl="node1" presStyleIdx="0" presStyleCnt="3" custScaleY="141631">
        <dgm:presLayoutVars>
          <dgm:chMax val="1"/>
          <dgm:bulletEnabled val="1"/>
        </dgm:presLayoutVars>
      </dgm:prSet>
      <dgm:spPr/>
    </dgm:pt>
    <dgm:pt modelId="{40352CB4-FA5C-44F0-98A8-311BDA9DBF31}" type="pres">
      <dgm:prSet presAssocID="{2EF753E1-ECF9-4D48-98CF-C194E8103337}" presName="descendantText" presStyleLbl="alignAccFollowNode1" presStyleIdx="0" presStyleCnt="3" custScaleY="163508">
        <dgm:presLayoutVars>
          <dgm:bulletEnabled val="1"/>
        </dgm:presLayoutVars>
      </dgm:prSet>
      <dgm:spPr/>
    </dgm:pt>
    <dgm:pt modelId="{FDE1F843-B368-4D8F-8BD9-20F4A3724D7D}" type="pres">
      <dgm:prSet presAssocID="{3DA38D7C-EFBC-4F5B-A723-CB598EC3D816}" presName="sp" presStyleCnt="0"/>
      <dgm:spPr/>
    </dgm:pt>
    <dgm:pt modelId="{8F74D239-7A34-43C7-9D9F-90933F410F34}" type="pres">
      <dgm:prSet presAssocID="{283E955A-A364-428D-9B64-41F17972A7DF}" presName="linNode" presStyleCnt="0"/>
      <dgm:spPr/>
    </dgm:pt>
    <dgm:pt modelId="{481D7672-792B-4505-806B-83F0E5B1D5B1}" type="pres">
      <dgm:prSet presAssocID="{283E955A-A364-428D-9B64-41F17972A7DF}" presName="parentText" presStyleLbl="node1" presStyleIdx="1" presStyleCnt="3">
        <dgm:presLayoutVars>
          <dgm:chMax val="1"/>
          <dgm:bulletEnabled val="1"/>
        </dgm:presLayoutVars>
      </dgm:prSet>
      <dgm:spPr/>
    </dgm:pt>
    <dgm:pt modelId="{95D4100C-B3CB-45CD-800E-F3EB451C60AE}" type="pres">
      <dgm:prSet presAssocID="{283E955A-A364-428D-9B64-41F17972A7DF}" presName="descendantText" presStyleLbl="alignAccFollowNode1" presStyleIdx="1" presStyleCnt="3">
        <dgm:presLayoutVars>
          <dgm:bulletEnabled val="1"/>
        </dgm:presLayoutVars>
      </dgm:prSet>
      <dgm:spPr/>
    </dgm:pt>
    <dgm:pt modelId="{5D5F77F5-38F1-4107-873C-F7B30CBCAB0E}" type="pres">
      <dgm:prSet presAssocID="{A233B3E7-EFE6-47E1-A2AA-966376BB23EB}" presName="sp" presStyleCnt="0"/>
      <dgm:spPr/>
    </dgm:pt>
    <dgm:pt modelId="{73B79DE2-DBC6-488B-8C5D-2580850AC180}" type="pres">
      <dgm:prSet presAssocID="{68BD6657-688B-40C3-BA5D-F0E9E269A6DA}" presName="linNode" presStyleCnt="0"/>
      <dgm:spPr/>
    </dgm:pt>
    <dgm:pt modelId="{C6E9FD2B-F216-4D33-A185-355C6FA4EF02}" type="pres">
      <dgm:prSet presAssocID="{68BD6657-688B-40C3-BA5D-F0E9E269A6DA}" presName="parentText" presStyleLbl="node1" presStyleIdx="2" presStyleCnt="3">
        <dgm:presLayoutVars>
          <dgm:chMax val="1"/>
          <dgm:bulletEnabled val="1"/>
        </dgm:presLayoutVars>
      </dgm:prSet>
      <dgm:spPr/>
    </dgm:pt>
    <dgm:pt modelId="{D56094FB-34CF-425C-888E-0ED5A6154848}" type="pres">
      <dgm:prSet presAssocID="{68BD6657-688B-40C3-BA5D-F0E9E269A6DA}" presName="descendantText" presStyleLbl="alignAccFollowNode1" presStyleIdx="2" presStyleCnt="3">
        <dgm:presLayoutVars>
          <dgm:bulletEnabled val="1"/>
        </dgm:presLayoutVars>
      </dgm:prSet>
      <dgm:spPr/>
    </dgm:pt>
  </dgm:ptLst>
  <dgm:cxnLst>
    <dgm:cxn modelId="{292D6900-D2A3-442D-9E6F-5FF58C6D3C89}" srcId="{7E17C112-9C98-437D-9557-774AC5D27E9D}" destId="{7B2F0C10-7E30-4B0F-A863-2A0877D48635}" srcOrd="2" destOrd="0" parTransId="{64A512C7-FD01-4C4B-AC2D-288EDDAD9897}" sibTransId="{2ED08D51-3A7C-4A23-B3AD-A7F47B857701}"/>
    <dgm:cxn modelId="{C1CA1702-6AD4-4995-B60C-B8ABD91A9E36}" srcId="{7E17C112-9C98-437D-9557-774AC5D27E9D}" destId="{AEBB5F27-1BFF-488E-AA24-841A1F4472E8}" srcOrd="3" destOrd="0" parTransId="{3B32E2D2-9756-4072-BD37-EF6F365A46A8}" sibTransId="{5ECB1F62-5A33-4D89-AE22-0FCB32CE5173}"/>
    <dgm:cxn modelId="{EB735709-74E8-4427-9DB9-6CEC2208A502}" type="presOf" srcId="{AEBB5F27-1BFF-488E-AA24-841A1F4472E8}" destId="{40352CB4-FA5C-44F0-98A8-311BDA9DBF31}" srcOrd="0" destOrd="4" presId="urn:microsoft.com/office/officeart/2005/8/layout/vList5"/>
    <dgm:cxn modelId="{2987740E-2691-472F-9167-9A8D5CE3AF61}" srcId="{283E955A-A364-428D-9B64-41F17972A7DF}" destId="{8D74EC7A-37A6-42AA-900A-BDA94AFFBC95}" srcOrd="0" destOrd="0" parTransId="{B4FCD43C-E7DF-47BC-8A3C-23693978C331}" sibTransId="{0A0AEC56-00DF-409D-ACF5-ED8F266E16B2}"/>
    <dgm:cxn modelId="{C2F5101C-B8EB-4BE8-B4A4-3AEC9AECF9F5}" srcId="{44439345-5711-46D1-AD76-F1170CD7B5EB}" destId="{68BD6657-688B-40C3-BA5D-F0E9E269A6DA}" srcOrd="2" destOrd="0" parTransId="{5158D818-2F99-437A-93B0-1CDD8BA7EC7E}" sibTransId="{FEF54533-16F8-47D8-B791-137B86A580AD}"/>
    <dgm:cxn modelId="{95D7F23D-1A27-486D-ABD0-F0CA695852A6}" type="presOf" srcId="{E6EC7110-937A-41E5-B813-50260A68C551}" destId="{D56094FB-34CF-425C-888E-0ED5A6154848}" srcOrd="0" destOrd="1" presId="urn:microsoft.com/office/officeart/2005/8/layout/vList5"/>
    <dgm:cxn modelId="{401A203E-DACA-4683-91EB-484E6FA4E70B}" type="presOf" srcId="{3BCC3CA5-B6CC-48F2-A9F1-36A8D930AC5D}" destId="{95D4100C-B3CB-45CD-800E-F3EB451C60AE}" srcOrd="0" destOrd="1" presId="urn:microsoft.com/office/officeart/2005/8/layout/vList5"/>
    <dgm:cxn modelId="{1E79AD41-FC41-42E7-9929-FD61093D8C7E}" srcId="{44439345-5711-46D1-AD76-F1170CD7B5EB}" destId="{2EF753E1-ECF9-4D48-98CF-C194E8103337}" srcOrd="0" destOrd="0" parTransId="{DC164BDC-FACA-4DFB-ABE2-D61D31381174}" sibTransId="{3DA38D7C-EFBC-4F5B-A723-CB598EC3D816}"/>
    <dgm:cxn modelId="{3A695463-874A-4C12-9589-1E1EA4BF5E1A}" srcId="{7E17C112-9C98-437D-9557-774AC5D27E9D}" destId="{25649C98-B28F-42D8-8DAD-11374A76B075}" srcOrd="0" destOrd="0" parTransId="{7A7C6AF6-421F-4997-B942-4A1734EFC62F}" sibTransId="{C86E436F-609B-4FD8-ACD1-7DD288B051B8}"/>
    <dgm:cxn modelId="{1A7C9D65-7AB6-4A79-9C81-C2CF903D90BC}" type="presOf" srcId="{8D74EC7A-37A6-42AA-900A-BDA94AFFBC95}" destId="{95D4100C-B3CB-45CD-800E-F3EB451C60AE}" srcOrd="0" destOrd="0" presId="urn:microsoft.com/office/officeart/2005/8/layout/vList5"/>
    <dgm:cxn modelId="{4892EC65-FB72-4D63-8E02-B24CA8FD7B49}" type="presOf" srcId="{7403C6E9-6086-4A67-8C4B-BC1C00F2F662}" destId="{D56094FB-34CF-425C-888E-0ED5A6154848}" srcOrd="0" destOrd="0" presId="urn:microsoft.com/office/officeart/2005/8/layout/vList5"/>
    <dgm:cxn modelId="{27474188-A791-4AC1-BFE2-6464F781CF82}" srcId="{283E955A-A364-428D-9B64-41F17972A7DF}" destId="{3BCC3CA5-B6CC-48F2-A9F1-36A8D930AC5D}" srcOrd="1" destOrd="0" parTransId="{B03F85BA-C898-4E0E-8F3E-1B62DD482DF8}" sibTransId="{5721A2CE-75B2-4967-8314-7BCA605B259E}"/>
    <dgm:cxn modelId="{B83DCA92-51A1-4660-A69B-ACFE42069641}" srcId="{7E17C112-9C98-437D-9557-774AC5D27E9D}" destId="{19D16EC9-8E86-4CDF-BE19-5AEAED1C2523}" srcOrd="1" destOrd="0" parTransId="{CC5A828E-A54C-4DF2-A9A6-2252FF3611ED}" sibTransId="{66B96C7C-6D38-409D-A8C6-E75D9EA71041}"/>
    <dgm:cxn modelId="{9A8C49A0-33AF-41A9-B43E-A285880C8513}" type="presOf" srcId="{25649C98-B28F-42D8-8DAD-11374A76B075}" destId="{40352CB4-FA5C-44F0-98A8-311BDA9DBF31}" srcOrd="0" destOrd="1" presId="urn:microsoft.com/office/officeart/2005/8/layout/vList5"/>
    <dgm:cxn modelId="{FF5DBEA1-FC94-424F-84A8-20908798B712}" type="presOf" srcId="{7E17C112-9C98-437D-9557-774AC5D27E9D}" destId="{40352CB4-FA5C-44F0-98A8-311BDA9DBF31}" srcOrd="0" destOrd="0" presId="urn:microsoft.com/office/officeart/2005/8/layout/vList5"/>
    <dgm:cxn modelId="{D03AACB2-4EED-4E48-86ED-1FC37FAFBD58}" type="presOf" srcId="{19D16EC9-8E86-4CDF-BE19-5AEAED1C2523}" destId="{40352CB4-FA5C-44F0-98A8-311BDA9DBF31}" srcOrd="0" destOrd="2" presId="urn:microsoft.com/office/officeart/2005/8/layout/vList5"/>
    <dgm:cxn modelId="{1B3766C9-BF0C-449F-85D1-29AB2A929165}" type="presOf" srcId="{283E955A-A364-428D-9B64-41F17972A7DF}" destId="{481D7672-792B-4505-806B-83F0E5B1D5B1}" srcOrd="0" destOrd="0" presId="urn:microsoft.com/office/officeart/2005/8/layout/vList5"/>
    <dgm:cxn modelId="{B81B70CB-C400-4BAB-955A-9BFFEC33E599}" type="presOf" srcId="{7B2F0C10-7E30-4B0F-A863-2A0877D48635}" destId="{40352CB4-FA5C-44F0-98A8-311BDA9DBF31}" srcOrd="0" destOrd="3" presId="urn:microsoft.com/office/officeart/2005/8/layout/vList5"/>
    <dgm:cxn modelId="{246EB2D9-8663-4128-B5D9-993C80183FD5}" srcId="{68BD6657-688B-40C3-BA5D-F0E9E269A6DA}" destId="{E6EC7110-937A-41E5-B813-50260A68C551}" srcOrd="1" destOrd="0" parTransId="{4E71DB9C-89C5-4DAC-83DD-F48910944800}" sibTransId="{194516F8-5BA1-49AA-B4BB-7E2455850AB9}"/>
    <dgm:cxn modelId="{510F5CDF-DAC5-41A1-9C22-B5E63BAAAE25}" type="presOf" srcId="{A3DD24C7-1B1A-46E9-928E-DE2C04ACFF96}" destId="{D56094FB-34CF-425C-888E-0ED5A6154848}" srcOrd="0" destOrd="2" presId="urn:microsoft.com/office/officeart/2005/8/layout/vList5"/>
    <dgm:cxn modelId="{6F2B6EE3-5D41-478D-B323-A36827032822}" type="presOf" srcId="{68BD6657-688B-40C3-BA5D-F0E9E269A6DA}" destId="{C6E9FD2B-F216-4D33-A185-355C6FA4EF02}" srcOrd="0" destOrd="0" presId="urn:microsoft.com/office/officeart/2005/8/layout/vList5"/>
    <dgm:cxn modelId="{909ABDE9-63B4-4B9E-9067-7F8AC1233236}" type="presOf" srcId="{2EF753E1-ECF9-4D48-98CF-C194E8103337}" destId="{5EB141AA-F542-441C-9C16-3D6DCC71C71C}" srcOrd="0" destOrd="0" presId="urn:microsoft.com/office/officeart/2005/8/layout/vList5"/>
    <dgm:cxn modelId="{8FA758ED-CAA7-4338-B602-BE272DDFA7EB}" srcId="{2EF753E1-ECF9-4D48-98CF-C194E8103337}" destId="{7E17C112-9C98-437D-9557-774AC5D27E9D}" srcOrd="0" destOrd="0" parTransId="{131BB4F0-324A-460C-8457-53C4048AA741}" sibTransId="{AB39680D-1D25-4657-812C-6A6F81181868}"/>
    <dgm:cxn modelId="{94032CF1-8476-451B-B74C-30A1128D8C26}" type="presOf" srcId="{44439345-5711-46D1-AD76-F1170CD7B5EB}" destId="{38F97F06-54A4-48FA-9B87-301408E8B6D9}" srcOrd="0" destOrd="0" presId="urn:microsoft.com/office/officeart/2005/8/layout/vList5"/>
    <dgm:cxn modelId="{4BC367F9-557B-49FC-8A87-74C9FD00CEDD}" srcId="{68BD6657-688B-40C3-BA5D-F0E9E269A6DA}" destId="{7403C6E9-6086-4A67-8C4B-BC1C00F2F662}" srcOrd="0" destOrd="0" parTransId="{B636F6D5-9126-4513-8996-18D3FBAC78D1}" sibTransId="{C5DC41E0-DD9E-4CF3-BB80-CC505B84EBD1}"/>
    <dgm:cxn modelId="{3E65F3FA-1A47-43A5-A322-8DA72FBF38C9}" srcId="{68BD6657-688B-40C3-BA5D-F0E9E269A6DA}" destId="{A3DD24C7-1B1A-46E9-928E-DE2C04ACFF96}" srcOrd="2" destOrd="0" parTransId="{6BF7D69F-7F69-4C50-B48B-88110DDA4F77}" sibTransId="{7FAD12F1-3A37-4897-9E50-96626FCC65F6}"/>
    <dgm:cxn modelId="{86896EFC-ABDE-4135-B0DF-464DC4B87312}" srcId="{44439345-5711-46D1-AD76-F1170CD7B5EB}" destId="{283E955A-A364-428D-9B64-41F17972A7DF}" srcOrd="1" destOrd="0" parTransId="{4980E82C-3D28-403B-8831-18094D6386D2}" sibTransId="{A233B3E7-EFE6-47E1-A2AA-966376BB23EB}"/>
    <dgm:cxn modelId="{8161D250-282A-4BC4-92EC-65D4B44CC335}" type="presParOf" srcId="{38F97F06-54A4-48FA-9B87-301408E8B6D9}" destId="{903F32E6-C82B-4078-91E0-2B8096E9A523}" srcOrd="0" destOrd="0" presId="urn:microsoft.com/office/officeart/2005/8/layout/vList5"/>
    <dgm:cxn modelId="{D9C91E5C-53E6-4745-9A5A-CA525405546B}" type="presParOf" srcId="{903F32E6-C82B-4078-91E0-2B8096E9A523}" destId="{5EB141AA-F542-441C-9C16-3D6DCC71C71C}" srcOrd="0" destOrd="0" presId="urn:microsoft.com/office/officeart/2005/8/layout/vList5"/>
    <dgm:cxn modelId="{2E500567-A288-4744-A4B6-EC26299DFD65}" type="presParOf" srcId="{903F32E6-C82B-4078-91E0-2B8096E9A523}" destId="{40352CB4-FA5C-44F0-98A8-311BDA9DBF31}" srcOrd="1" destOrd="0" presId="urn:microsoft.com/office/officeart/2005/8/layout/vList5"/>
    <dgm:cxn modelId="{399D4452-6C6E-44F3-A57A-1F021C5701E7}" type="presParOf" srcId="{38F97F06-54A4-48FA-9B87-301408E8B6D9}" destId="{FDE1F843-B368-4D8F-8BD9-20F4A3724D7D}" srcOrd="1" destOrd="0" presId="urn:microsoft.com/office/officeart/2005/8/layout/vList5"/>
    <dgm:cxn modelId="{276543EB-A3FB-4CC8-8917-D9B7BA6193FD}" type="presParOf" srcId="{38F97F06-54A4-48FA-9B87-301408E8B6D9}" destId="{8F74D239-7A34-43C7-9D9F-90933F410F34}" srcOrd="2" destOrd="0" presId="urn:microsoft.com/office/officeart/2005/8/layout/vList5"/>
    <dgm:cxn modelId="{93129834-B826-450D-AAF4-EC8E1E043B13}" type="presParOf" srcId="{8F74D239-7A34-43C7-9D9F-90933F410F34}" destId="{481D7672-792B-4505-806B-83F0E5B1D5B1}" srcOrd="0" destOrd="0" presId="urn:microsoft.com/office/officeart/2005/8/layout/vList5"/>
    <dgm:cxn modelId="{88198A81-FED1-4D1A-B2C4-67928DA249EB}" type="presParOf" srcId="{8F74D239-7A34-43C7-9D9F-90933F410F34}" destId="{95D4100C-B3CB-45CD-800E-F3EB451C60AE}" srcOrd="1" destOrd="0" presId="urn:microsoft.com/office/officeart/2005/8/layout/vList5"/>
    <dgm:cxn modelId="{FF3FA0FC-0CD0-4434-9A30-287B2459960E}" type="presParOf" srcId="{38F97F06-54A4-48FA-9B87-301408E8B6D9}" destId="{5D5F77F5-38F1-4107-873C-F7B30CBCAB0E}" srcOrd="3" destOrd="0" presId="urn:microsoft.com/office/officeart/2005/8/layout/vList5"/>
    <dgm:cxn modelId="{8CA37092-C536-4E32-90D8-0B88D2C212E9}" type="presParOf" srcId="{38F97F06-54A4-48FA-9B87-301408E8B6D9}" destId="{73B79DE2-DBC6-488B-8C5D-2580850AC180}" srcOrd="4" destOrd="0" presId="urn:microsoft.com/office/officeart/2005/8/layout/vList5"/>
    <dgm:cxn modelId="{5A1E0104-A115-42CC-A655-6A1DB26F0B61}" type="presParOf" srcId="{73B79DE2-DBC6-488B-8C5D-2580850AC180}" destId="{C6E9FD2B-F216-4D33-A185-355C6FA4EF02}" srcOrd="0" destOrd="0" presId="urn:microsoft.com/office/officeart/2005/8/layout/vList5"/>
    <dgm:cxn modelId="{4626B56A-9077-4D64-9D5A-07CE130DE9D7}" type="presParOf" srcId="{73B79DE2-DBC6-488B-8C5D-2580850AC180}" destId="{D56094FB-34CF-425C-888E-0ED5A61548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38588CD-673B-441C-8527-A99737F5AF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6D2A37E-470B-40C3-B3F9-6119E8465E8A}">
      <dgm:prSet/>
      <dgm:spPr/>
      <dgm:t>
        <a:bodyPr/>
        <a:lstStyle/>
        <a:p>
          <a:r>
            <a:rPr lang="en-US"/>
            <a:t>If a cancellation charge is incurred, the charge will be covered by RVCDS if the traveler is directed by RVCDS to change his/her travel plans, or if other extenuating circumstances beyond the traveler’s control arise.  </a:t>
          </a:r>
        </a:p>
      </dgm:t>
    </dgm:pt>
    <dgm:pt modelId="{91A43428-E37E-4CD6-B196-2F9F8C93FFFA}" type="parTrans" cxnId="{38CB63E8-1F8D-446E-A18D-F66D7E9DB765}">
      <dgm:prSet/>
      <dgm:spPr/>
      <dgm:t>
        <a:bodyPr/>
        <a:lstStyle/>
        <a:p>
          <a:endParaRPr lang="en-US"/>
        </a:p>
      </dgm:t>
    </dgm:pt>
    <dgm:pt modelId="{EAC9A39F-0CCB-4E29-83D3-699D6353D6FC}" type="sibTrans" cxnId="{38CB63E8-1F8D-446E-A18D-F66D7E9DB765}">
      <dgm:prSet/>
      <dgm:spPr/>
      <dgm:t>
        <a:bodyPr/>
        <a:lstStyle/>
        <a:p>
          <a:endParaRPr lang="en-US"/>
        </a:p>
      </dgm:t>
    </dgm:pt>
    <dgm:pt modelId="{263799F8-5C39-4BBC-8E56-23562F22611E}">
      <dgm:prSet/>
      <dgm:spPr/>
      <dgm:t>
        <a:bodyPr/>
        <a:lstStyle/>
        <a:p>
          <a:r>
            <a:rPr lang="en-US"/>
            <a:t>Travelers who change his/her travel plans for personal reasons will be responsible for all non-refundable, non-transferable charges associated with the travel.  RVCDS may require the traveling employee to complete an assignment of wages form to withhold the expenses from the employee paycheck, or other alternative repayment methods may be made. </a:t>
          </a:r>
        </a:p>
      </dgm:t>
    </dgm:pt>
    <dgm:pt modelId="{405E835D-D671-485C-B728-4CB19E91A1C1}" type="parTrans" cxnId="{748683A9-94CA-4024-A68C-4DBDE296091B}">
      <dgm:prSet/>
      <dgm:spPr/>
      <dgm:t>
        <a:bodyPr/>
        <a:lstStyle/>
        <a:p>
          <a:endParaRPr lang="en-US"/>
        </a:p>
      </dgm:t>
    </dgm:pt>
    <dgm:pt modelId="{B57A6DC8-B0EC-45A5-92C3-AF7778CA0E8F}" type="sibTrans" cxnId="{748683A9-94CA-4024-A68C-4DBDE296091B}">
      <dgm:prSet/>
      <dgm:spPr/>
      <dgm:t>
        <a:bodyPr/>
        <a:lstStyle/>
        <a:p>
          <a:endParaRPr lang="en-US"/>
        </a:p>
      </dgm:t>
    </dgm:pt>
    <dgm:pt modelId="{52198E3C-F36F-486A-8DBC-BE8B044058B4}" type="pres">
      <dgm:prSet presAssocID="{E38588CD-673B-441C-8527-A99737F5AF07}" presName="linear" presStyleCnt="0">
        <dgm:presLayoutVars>
          <dgm:animLvl val="lvl"/>
          <dgm:resizeHandles val="exact"/>
        </dgm:presLayoutVars>
      </dgm:prSet>
      <dgm:spPr/>
    </dgm:pt>
    <dgm:pt modelId="{C82122FB-9FB8-44AA-95F7-12E4DED20CB8}" type="pres">
      <dgm:prSet presAssocID="{A6D2A37E-470B-40C3-B3F9-6119E8465E8A}" presName="parentText" presStyleLbl="node1" presStyleIdx="0" presStyleCnt="2">
        <dgm:presLayoutVars>
          <dgm:chMax val="0"/>
          <dgm:bulletEnabled val="1"/>
        </dgm:presLayoutVars>
      </dgm:prSet>
      <dgm:spPr/>
    </dgm:pt>
    <dgm:pt modelId="{BBFC18F5-B38A-4F2A-B30E-741CBAF47A25}" type="pres">
      <dgm:prSet presAssocID="{EAC9A39F-0CCB-4E29-83D3-699D6353D6FC}" presName="spacer" presStyleCnt="0"/>
      <dgm:spPr/>
    </dgm:pt>
    <dgm:pt modelId="{14241802-6EB9-4948-B44F-94FAC62614BB}" type="pres">
      <dgm:prSet presAssocID="{263799F8-5C39-4BBC-8E56-23562F22611E}" presName="parentText" presStyleLbl="node1" presStyleIdx="1" presStyleCnt="2">
        <dgm:presLayoutVars>
          <dgm:chMax val="0"/>
          <dgm:bulletEnabled val="1"/>
        </dgm:presLayoutVars>
      </dgm:prSet>
      <dgm:spPr/>
    </dgm:pt>
  </dgm:ptLst>
  <dgm:cxnLst>
    <dgm:cxn modelId="{14531260-1137-46E3-81A1-CF159E4867F8}" type="presOf" srcId="{A6D2A37E-470B-40C3-B3F9-6119E8465E8A}" destId="{C82122FB-9FB8-44AA-95F7-12E4DED20CB8}" srcOrd="0" destOrd="0" presId="urn:microsoft.com/office/officeart/2005/8/layout/vList2"/>
    <dgm:cxn modelId="{6683B699-9FDD-4BDC-9343-B6DBC6A13A86}" type="presOf" srcId="{E38588CD-673B-441C-8527-A99737F5AF07}" destId="{52198E3C-F36F-486A-8DBC-BE8B044058B4}" srcOrd="0" destOrd="0" presId="urn:microsoft.com/office/officeart/2005/8/layout/vList2"/>
    <dgm:cxn modelId="{748683A9-94CA-4024-A68C-4DBDE296091B}" srcId="{E38588CD-673B-441C-8527-A99737F5AF07}" destId="{263799F8-5C39-4BBC-8E56-23562F22611E}" srcOrd="1" destOrd="0" parTransId="{405E835D-D671-485C-B728-4CB19E91A1C1}" sibTransId="{B57A6DC8-B0EC-45A5-92C3-AF7778CA0E8F}"/>
    <dgm:cxn modelId="{A5565DC0-6B9D-4BF9-AF64-23B8FE505BED}" type="presOf" srcId="{263799F8-5C39-4BBC-8E56-23562F22611E}" destId="{14241802-6EB9-4948-B44F-94FAC62614BB}" srcOrd="0" destOrd="0" presId="urn:microsoft.com/office/officeart/2005/8/layout/vList2"/>
    <dgm:cxn modelId="{38CB63E8-1F8D-446E-A18D-F66D7E9DB765}" srcId="{E38588CD-673B-441C-8527-A99737F5AF07}" destId="{A6D2A37E-470B-40C3-B3F9-6119E8465E8A}" srcOrd="0" destOrd="0" parTransId="{91A43428-E37E-4CD6-B196-2F9F8C93FFFA}" sibTransId="{EAC9A39F-0CCB-4E29-83D3-699D6353D6FC}"/>
    <dgm:cxn modelId="{20BE5076-D926-43D2-8F63-78FC0E571B3F}" type="presParOf" srcId="{52198E3C-F36F-486A-8DBC-BE8B044058B4}" destId="{C82122FB-9FB8-44AA-95F7-12E4DED20CB8}" srcOrd="0" destOrd="0" presId="urn:microsoft.com/office/officeart/2005/8/layout/vList2"/>
    <dgm:cxn modelId="{D1E72C10-2BE2-4713-8E51-29AB3C605674}" type="presParOf" srcId="{52198E3C-F36F-486A-8DBC-BE8B044058B4}" destId="{BBFC18F5-B38A-4F2A-B30E-741CBAF47A25}" srcOrd="1" destOrd="0" presId="urn:microsoft.com/office/officeart/2005/8/layout/vList2"/>
    <dgm:cxn modelId="{3BCD7684-94F8-485A-BED3-F411F6174DFF}" type="presParOf" srcId="{52198E3C-F36F-486A-8DBC-BE8B044058B4}" destId="{14241802-6EB9-4948-B44F-94FAC62614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E981558-698C-4E75-88EB-00119F8FA99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354A173-9496-4733-8881-FE6823ED90CE}">
      <dgm:prSet/>
      <dgm:spPr/>
      <dgm:t>
        <a:bodyPr/>
        <a:lstStyle/>
        <a:p>
          <a:r>
            <a:rPr lang="en-US"/>
            <a:t>Section 9 of the Travel Policy Procedure details roles and responsibilities for</a:t>
          </a:r>
        </a:p>
      </dgm:t>
    </dgm:pt>
    <dgm:pt modelId="{ECFF78FA-ED42-4C9E-AF5E-0828ECC69111}" type="parTrans" cxnId="{2EFEBE05-0217-43BF-957A-B34246B48F00}">
      <dgm:prSet/>
      <dgm:spPr/>
      <dgm:t>
        <a:bodyPr/>
        <a:lstStyle/>
        <a:p>
          <a:endParaRPr lang="en-US"/>
        </a:p>
      </dgm:t>
    </dgm:pt>
    <dgm:pt modelId="{1B0E96C7-3EA2-41B3-A7FC-66C9BA429476}" type="sibTrans" cxnId="{2EFEBE05-0217-43BF-957A-B34246B48F00}">
      <dgm:prSet/>
      <dgm:spPr/>
      <dgm:t>
        <a:bodyPr/>
        <a:lstStyle/>
        <a:p>
          <a:endParaRPr lang="en-US"/>
        </a:p>
      </dgm:t>
    </dgm:pt>
    <dgm:pt modelId="{26875B39-79CC-435B-904A-D6A1B8F73314}">
      <dgm:prSet/>
      <dgm:spPr/>
      <dgm:t>
        <a:bodyPr/>
        <a:lstStyle/>
        <a:p>
          <a:r>
            <a:rPr lang="en-US"/>
            <a:t>Travelers</a:t>
          </a:r>
        </a:p>
      </dgm:t>
    </dgm:pt>
    <dgm:pt modelId="{F8CEB40D-302F-4343-BCB0-9FFD22F11D78}" type="parTrans" cxnId="{EDE0EF8D-0F72-4BE2-A773-9D804FC077C7}">
      <dgm:prSet/>
      <dgm:spPr/>
      <dgm:t>
        <a:bodyPr/>
        <a:lstStyle/>
        <a:p>
          <a:endParaRPr lang="en-US"/>
        </a:p>
      </dgm:t>
    </dgm:pt>
    <dgm:pt modelId="{CC01BE98-5518-49BC-BEFD-752C3771CF70}" type="sibTrans" cxnId="{EDE0EF8D-0F72-4BE2-A773-9D804FC077C7}">
      <dgm:prSet/>
      <dgm:spPr/>
      <dgm:t>
        <a:bodyPr/>
        <a:lstStyle/>
        <a:p>
          <a:endParaRPr lang="en-US"/>
        </a:p>
      </dgm:t>
    </dgm:pt>
    <dgm:pt modelId="{5C08BC0B-F6FA-4752-BCE6-8EC7D6D15130}">
      <dgm:prSet/>
      <dgm:spPr/>
      <dgm:t>
        <a:bodyPr/>
        <a:lstStyle/>
        <a:p>
          <a:r>
            <a:rPr lang="en-US"/>
            <a:t>Supervisors</a:t>
          </a:r>
        </a:p>
      </dgm:t>
    </dgm:pt>
    <dgm:pt modelId="{96E33F74-A181-4C19-98E0-5202A2E88AA0}" type="parTrans" cxnId="{EEFB1F3D-AD6E-49A5-8A70-E302CAFDA139}">
      <dgm:prSet/>
      <dgm:spPr/>
      <dgm:t>
        <a:bodyPr/>
        <a:lstStyle/>
        <a:p>
          <a:endParaRPr lang="en-US"/>
        </a:p>
      </dgm:t>
    </dgm:pt>
    <dgm:pt modelId="{C82FCD8D-7B85-459C-B399-88DD075EEC17}" type="sibTrans" cxnId="{EEFB1F3D-AD6E-49A5-8A70-E302CAFDA139}">
      <dgm:prSet/>
      <dgm:spPr/>
      <dgm:t>
        <a:bodyPr/>
        <a:lstStyle/>
        <a:p>
          <a:endParaRPr lang="en-US"/>
        </a:p>
      </dgm:t>
    </dgm:pt>
    <dgm:pt modelId="{A277EBF0-E277-4388-8CCD-74DCD04657B7}">
      <dgm:prSet/>
      <dgm:spPr/>
      <dgm:t>
        <a:bodyPr/>
        <a:lstStyle/>
        <a:p>
          <a:r>
            <a:rPr lang="en-US"/>
            <a:t>Program Directors</a:t>
          </a:r>
        </a:p>
      </dgm:t>
    </dgm:pt>
    <dgm:pt modelId="{8B175B03-09D7-4E7E-81A5-BFCE02E85BA7}" type="parTrans" cxnId="{A6FC455C-3A7C-4DB9-9058-EE93147886C0}">
      <dgm:prSet/>
      <dgm:spPr/>
      <dgm:t>
        <a:bodyPr/>
        <a:lstStyle/>
        <a:p>
          <a:endParaRPr lang="en-US"/>
        </a:p>
      </dgm:t>
    </dgm:pt>
    <dgm:pt modelId="{E036D3B7-77FA-4A6B-8BF6-F38D0C8DCF5B}" type="sibTrans" cxnId="{A6FC455C-3A7C-4DB9-9058-EE93147886C0}">
      <dgm:prSet/>
      <dgm:spPr/>
      <dgm:t>
        <a:bodyPr/>
        <a:lstStyle/>
        <a:p>
          <a:endParaRPr lang="en-US"/>
        </a:p>
      </dgm:t>
    </dgm:pt>
    <dgm:pt modelId="{29512122-1C61-401F-A6C8-00C213DA7A64}">
      <dgm:prSet/>
      <dgm:spPr/>
      <dgm:t>
        <a:bodyPr/>
        <a:lstStyle/>
        <a:p>
          <a:r>
            <a:rPr lang="en-US" dirty="0"/>
            <a:t>Executive Director</a:t>
          </a:r>
        </a:p>
      </dgm:t>
    </dgm:pt>
    <dgm:pt modelId="{AA2EAD0C-FB1D-491C-BBF5-FB13CC6FA11B}" type="parTrans" cxnId="{C3552941-5E01-499C-91D4-9D3D30BDC0B1}">
      <dgm:prSet/>
      <dgm:spPr/>
      <dgm:t>
        <a:bodyPr/>
        <a:lstStyle/>
        <a:p>
          <a:endParaRPr lang="en-US"/>
        </a:p>
      </dgm:t>
    </dgm:pt>
    <dgm:pt modelId="{39201206-6810-49E1-9B95-3C620911EFC7}" type="sibTrans" cxnId="{C3552941-5E01-499C-91D4-9D3D30BDC0B1}">
      <dgm:prSet/>
      <dgm:spPr/>
      <dgm:t>
        <a:bodyPr/>
        <a:lstStyle/>
        <a:p>
          <a:endParaRPr lang="en-US"/>
        </a:p>
      </dgm:t>
    </dgm:pt>
    <dgm:pt modelId="{49D7AF68-0B85-4E7E-8A4B-0DBB77201F36}">
      <dgm:prSet/>
      <dgm:spPr/>
      <dgm:t>
        <a:bodyPr/>
        <a:lstStyle/>
        <a:p>
          <a:r>
            <a:rPr lang="en-US"/>
            <a:t>Director of Operations</a:t>
          </a:r>
        </a:p>
      </dgm:t>
    </dgm:pt>
    <dgm:pt modelId="{919C0102-89AA-4745-812A-1DE4B4C3B399}" type="parTrans" cxnId="{DCD0CB1E-A6FC-4779-8195-D86CBAD6122D}">
      <dgm:prSet/>
      <dgm:spPr/>
      <dgm:t>
        <a:bodyPr/>
        <a:lstStyle/>
        <a:p>
          <a:endParaRPr lang="en-US"/>
        </a:p>
      </dgm:t>
    </dgm:pt>
    <dgm:pt modelId="{AFA02EA1-71D5-4769-97C3-7C386E3192E8}" type="sibTrans" cxnId="{DCD0CB1E-A6FC-4779-8195-D86CBAD6122D}">
      <dgm:prSet/>
      <dgm:spPr/>
      <dgm:t>
        <a:bodyPr/>
        <a:lstStyle/>
        <a:p>
          <a:endParaRPr lang="en-US"/>
        </a:p>
      </dgm:t>
    </dgm:pt>
    <dgm:pt modelId="{8B453D05-08A3-43FE-B719-92EA219DBB8A}">
      <dgm:prSet/>
      <dgm:spPr/>
      <dgm:t>
        <a:bodyPr/>
        <a:lstStyle/>
        <a:p>
          <a:r>
            <a:rPr lang="en-US"/>
            <a:t>Accounts Payable</a:t>
          </a:r>
        </a:p>
      </dgm:t>
    </dgm:pt>
    <dgm:pt modelId="{D22A112C-F676-4963-ACB6-FF9005613C9F}" type="parTrans" cxnId="{0600524D-D554-4CE1-9D8F-C110BCA92684}">
      <dgm:prSet/>
      <dgm:spPr/>
      <dgm:t>
        <a:bodyPr/>
        <a:lstStyle/>
        <a:p>
          <a:endParaRPr lang="en-US"/>
        </a:p>
      </dgm:t>
    </dgm:pt>
    <dgm:pt modelId="{4A98E9E5-BC62-483B-9146-E5224A871C68}" type="sibTrans" cxnId="{0600524D-D554-4CE1-9D8F-C110BCA92684}">
      <dgm:prSet/>
      <dgm:spPr/>
      <dgm:t>
        <a:bodyPr/>
        <a:lstStyle/>
        <a:p>
          <a:endParaRPr lang="en-US"/>
        </a:p>
      </dgm:t>
    </dgm:pt>
    <dgm:pt modelId="{99BEC674-30F0-4FC3-BE9D-0917EECC6464}">
      <dgm:prSet/>
      <dgm:spPr/>
      <dgm:t>
        <a:bodyPr/>
        <a:lstStyle/>
        <a:p>
          <a:r>
            <a:rPr lang="en-US"/>
            <a:t>Quality Assurance</a:t>
          </a:r>
        </a:p>
      </dgm:t>
    </dgm:pt>
    <dgm:pt modelId="{99BBEBE9-BB32-4768-93A0-8B79483AC589}" type="parTrans" cxnId="{7EE821BF-F83C-449D-ACF2-189EA6C37068}">
      <dgm:prSet/>
      <dgm:spPr/>
      <dgm:t>
        <a:bodyPr/>
        <a:lstStyle/>
        <a:p>
          <a:endParaRPr lang="en-US"/>
        </a:p>
      </dgm:t>
    </dgm:pt>
    <dgm:pt modelId="{6013D7B8-41E0-4066-A25F-4DF58DD34B08}" type="sibTrans" cxnId="{7EE821BF-F83C-449D-ACF2-189EA6C37068}">
      <dgm:prSet/>
      <dgm:spPr/>
      <dgm:t>
        <a:bodyPr/>
        <a:lstStyle/>
        <a:p>
          <a:endParaRPr lang="en-US"/>
        </a:p>
      </dgm:t>
    </dgm:pt>
    <dgm:pt modelId="{FC599BCB-5ECE-4B30-97EB-2D8B2BB85921}" type="pres">
      <dgm:prSet presAssocID="{3E981558-698C-4E75-88EB-00119F8FA99C}" presName="Name0" presStyleCnt="0">
        <dgm:presLayoutVars>
          <dgm:dir/>
          <dgm:animLvl val="lvl"/>
          <dgm:resizeHandles val="exact"/>
        </dgm:presLayoutVars>
      </dgm:prSet>
      <dgm:spPr/>
    </dgm:pt>
    <dgm:pt modelId="{1EB0D9C6-7D3B-44BF-8221-E2D5A94447C3}" type="pres">
      <dgm:prSet presAssocID="{7354A173-9496-4733-8881-FE6823ED90CE}" presName="composite" presStyleCnt="0"/>
      <dgm:spPr/>
    </dgm:pt>
    <dgm:pt modelId="{D32A179B-6E6D-463F-AFFB-FC9159DAF19E}" type="pres">
      <dgm:prSet presAssocID="{7354A173-9496-4733-8881-FE6823ED90CE}" presName="parTx" presStyleLbl="alignNode1" presStyleIdx="0" presStyleCnt="1">
        <dgm:presLayoutVars>
          <dgm:chMax val="0"/>
          <dgm:chPref val="0"/>
          <dgm:bulletEnabled val="1"/>
        </dgm:presLayoutVars>
      </dgm:prSet>
      <dgm:spPr/>
    </dgm:pt>
    <dgm:pt modelId="{29DA74D8-FF4E-4E6C-9016-2E349324FDA2}" type="pres">
      <dgm:prSet presAssocID="{7354A173-9496-4733-8881-FE6823ED90CE}" presName="desTx" presStyleLbl="alignAccFollowNode1" presStyleIdx="0" presStyleCnt="1">
        <dgm:presLayoutVars>
          <dgm:bulletEnabled val="1"/>
        </dgm:presLayoutVars>
      </dgm:prSet>
      <dgm:spPr/>
    </dgm:pt>
  </dgm:ptLst>
  <dgm:cxnLst>
    <dgm:cxn modelId="{2EFEBE05-0217-43BF-957A-B34246B48F00}" srcId="{3E981558-698C-4E75-88EB-00119F8FA99C}" destId="{7354A173-9496-4733-8881-FE6823ED90CE}" srcOrd="0" destOrd="0" parTransId="{ECFF78FA-ED42-4C9E-AF5E-0828ECC69111}" sibTransId="{1B0E96C7-3EA2-41B3-A7FC-66C9BA429476}"/>
    <dgm:cxn modelId="{271F4917-200F-497C-829A-E9339C8C6229}" type="presOf" srcId="{49D7AF68-0B85-4E7E-8A4B-0DBB77201F36}" destId="{29DA74D8-FF4E-4E6C-9016-2E349324FDA2}" srcOrd="0" destOrd="4" presId="urn:microsoft.com/office/officeart/2005/8/layout/hList1"/>
    <dgm:cxn modelId="{DCD0CB1E-A6FC-4779-8195-D86CBAD6122D}" srcId="{7354A173-9496-4733-8881-FE6823ED90CE}" destId="{49D7AF68-0B85-4E7E-8A4B-0DBB77201F36}" srcOrd="4" destOrd="0" parTransId="{919C0102-89AA-4745-812A-1DE4B4C3B399}" sibTransId="{AFA02EA1-71D5-4769-97C3-7C386E3192E8}"/>
    <dgm:cxn modelId="{01775D26-D2CD-4CFC-BA62-BEF8D280AF84}" type="presOf" srcId="{A277EBF0-E277-4388-8CCD-74DCD04657B7}" destId="{29DA74D8-FF4E-4E6C-9016-2E349324FDA2}" srcOrd="0" destOrd="2" presId="urn:microsoft.com/office/officeart/2005/8/layout/hList1"/>
    <dgm:cxn modelId="{EEFB1F3D-AD6E-49A5-8A70-E302CAFDA139}" srcId="{7354A173-9496-4733-8881-FE6823ED90CE}" destId="{5C08BC0B-F6FA-4752-BCE6-8EC7D6D15130}" srcOrd="1" destOrd="0" parTransId="{96E33F74-A181-4C19-98E0-5202A2E88AA0}" sibTransId="{C82FCD8D-7B85-459C-B399-88DD075EEC17}"/>
    <dgm:cxn modelId="{A6FC455C-3A7C-4DB9-9058-EE93147886C0}" srcId="{7354A173-9496-4733-8881-FE6823ED90CE}" destId="{A277EBF0-E277-4388-8CCD-74DCD04657B7}" srcOrd="2" destOrd="0" parTransId="{8B175B03-09D7-4E7E-81A5-BFCE02E85BA7}" sibTransId="{E036D3B7-77FA-4A6B-8BF6-F38D0C8DCF5B}"/>
    <dgm:cxn modelId="{C3552941-5E01-499C-91D4-9D3D30BDC0B1}" srcId="{7354A173-9496-4733-8881-FE6823ED90CE}" destId="{29512122-1C61-401F-A6C8-00C213DA7A64}" srcOrd="3" destOrd="0" parTransId="{AA2EAD0C-FB1D-491C-BBF5-FB13CC6FA11B}" sibTransId="{39201206-6810-49E1-9B95-3C620911EFC7}"/>
    <dgm:cxn modelId="{0600524D-D554-4CE1-9D8F-C110BCA92684}" srcId="{7354A173-9496-4733-8881-FE6823ED90CE}" destId="{8B453D05-08A3-43FE-B719-92EA219DBB8A}" srcOrd="5" destOrd="0" parTransId="{D22A112C-F676-4963-ACB6-FF9005613C9F}" sibTransId="{4A98E9E5-BC62-483B-9146-E5224A871C68}"/>
    <dgm:cxn modelId="{E053074E-D833-4BBF-9F64-8E69BF91A8AC}" type="presOf" srcId="{8B453D05-08A3-43FE-B719-92EA219DBB8A}" destId="{29DA74D8-FF4E-4E6C-9016-2E349324FDA2}" srcOrd="0" destOrd="5" presId="urn:microsoft.com/office/officeart/2005/8/layout/hList1"/>
    <dgm:cxn modelId="{6DAD1F6F-6F7D-46E4-9AD1-07B817D47E6E}" type="presOf" srcId="{3E981558-698C-4E75-88EB-00119F8FA99C}" destId="{FC599BCB-5ECE-4B30-97EB-2D8B2BB85921}" srcOrd="0" destOrd="0" presId="urn:microsoft.com/office/officeart/2005/8/layout/hList1"/>
    <dgm:cxn modelId="{C28F5377-9182-4ABB-8221-AAE83F539C53}" type="presOf" srcId="{99BEC674-30F0-4FC3-BE9D-0917EECC6464}" destId="{29DA74D8-FF4E-4E6C-9016-2E349324FDA2}" srcOrd="0" destOrd="6" presId="urn:microsoft.com/office/officeart/2005/8/layout/hList1"/>
    <dgm:cxn modelId="{8A47E47E-97EA-4F97-97DF-C494B6F790C7}" type="presOf" srcId="{7354A173-9496-4733-8881-FE6823ED90CE}" destId="{D32A179B-6E6D-463F-AFFB-FC9159DAF19E}" srcOrd="0" destOrd="0" presId="urn:microsoft.com/office/officeart/2005/8/layout/hList1"/>
    <dgm:cxn modelId="{EDE0EF8D-0F72-4BE2-A773-9D804FC077C7}" srcId="{7354A173-9496-4733-8881-FE6823ED90CE}" destId="{26875B39-79CC-435B-904A-D6A1B8F73314}" srcOrd="0" destOrd="0" parTransId="{F8CEB40D-302F-4343-BCB0-9FFD22F11D78}" sibTransId="{CC01BE98-5518-49BC-BEFD-752C3771CF70}"/>
    <dgm:cxn modelId="{D5797998-8900-4DD8-A812-217309638AA4}" type="presOf" srcId="{5C08BC0B-F6FA-4752-BCE6-8EC7D6D15130}" destId="{29DA74D8-FF4E-4E6C-9016-2E349324FDA2}" srcOrd="0" destOrd="1" presId="urn:microsoft.com/office/officeart/2005/8/layout/hList1"/>
    <dgm:cxn modelId="{BA5DFBB0-7223-4D94-9A9A-451EDE8610E2}" type="presOf" srcId="{26875B39-79CC-435B-904A-D6A1B8F73314}" destId="{29DA74D8-FF4E-4E6C-9016-2E349324FDA2}" srcOrd="0" destOrd="0" presId="urn:microsoft.com/office/officeart/2005/8/layout/hList1"/>
    <dgm:cxn modelId="{7EE821BF-F83C-449D-ACF2-189EA6C37068}" srcId="{7354A173-9496-4733-8881-FE6823ED90CE}" destId="{99BEC674-30F0-4FC3-BE9D-0917EECC6464}" srcOrd="6" destOrd="0" parTransId="{99BBEBE9-BB32-4768-93A0-8B79483AC589}" sibTransId="{6013D7B8-41E0-4066-A25F-4DF58DD34B08}"/>
    <dgm:cxn modelId="{0A3BD8D4-BFA3-49F6-AA14-A5B12EDE9EE4}" type="presOf" srcId="{29512122-1C61-401F-A6C8-00C213DA7A64}" destId="{29DA74D8-FF4E-4E6C-9016-2E349324FDA2}" srcOrd="0" destOrd="3" presId="urn:microsoft.com/office/officeart/2005/8/layout/hList1"/>
    <dgm:cxn modelId="{D0006E21-2B6D-4935-8BEC-D891ADBFE82D}" type="presParOf" srcId="{FC599BCB-5ECE-4B30-97EB-2D8B2BB85921}" destId="{1EB0D9C6-7D3B-44BF-8221-E2D5A94447C3}" srcOrd="0" destOrd="0" presId="urn:microsoft.com/office/officeart/2005/8/layout/hList1"/>
    <dgm:cxn modelId="{FF6CF8E2-CE35-4655-A05B-195B966D434A}" type="presParOf" srcId="{1EB0D9C6-7D3B-44BF-8221-E2D5A94447C3}" destId="{D32A179B-6E6D-463F-AFFB-FC9159DAF19E}" srcOrd="0" destOrd="0" presId="urn:microsoft.com/office/officeart/2005/8/layout/hList1"/>
    <dgm:cxn modelId="{61944A28-8DFD-4516-92E9-EEE3D03E62EC}" type="presParOf" srcId="{1EB0D9C6-7D3B-44BF-8221-E2D5A94447C3}" destId="{29DA74D8-FF4E-4E6C-9016-2E349324FD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E981558-698C-4E75-88EB-00119F8FA99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354A173-9496-4733-8881-FE6823ED90CE}">
      <dgm:prSet/>
      <dgm:spPr/>
      <dgm:t>
        <a:bodyPr/>
        <a:lstStyle/>
        <a:p>
          <a:r>
            <a:rPr lang="en-US" dirty="0"/>
            <a:t>Section 10 of the Travel Policy Procedure details forms related to travel</a:t>
          </a:r>
        </a:p>
      </dgm:t>
    </dgm:pt>
    <dgm:pt modelId="{ECFF78FA-ED42-4C9E-AF5E-0828ECC69111}" type="parTrans" cxnId="{2EFEBE05-0217-43BF-957A-B34246B48F00}">
      <dgm:prSet/>
      <dgm:spPr/>
      <dgm:t>
        <a:bodyPr/>
        <a:lstStyle/>
        <a:p>
          <a:endParaRPr lang="en-US"/>
        </a:p>
      </dgm:t>
    </dgm:pt>
    <dgm:pt modelId="{1B0E96C7-3EA2-41B3-A7FC-66C9BA429476}" type="sibTrans" cxnId="{2EFEBE05-0217-43BF-957A-B34246B48F00}">
      <dgm:prSet/>
      <dgm:spPr/>
      <dgm:t>
        <a:bodyPr/>
        <a:lstStyle/>
        <a:p>
          <a:endParaRPr lang="en-US"/>
        </a:p>
      </dgm:t>
    </dgm:pt>
    <dgm:pt modelId="{26875B39-79CC-435B-904A-D6A1B8F73314}">
      <dgm:prSet/>
      <dgm:spPr/>
      <dgm:t>
        <a:bodyPr/>
        <a:lstStyle/>
        <a:p>
          <a:r>
            <a:rPr lang="en-US" dirty="0"/>
            <a:t>Mileage Log</a:t>
          </a:r>
        </a:p>
      </dgm:t>
    </dgm:pt>
    <dgm:pt modelId="{F8CEB40D-302F-4343-BCB0-9FFD22F11D78}" type="parTrans" cxnId="{EDE0EF8D-0F72-4BE2-A773-9D804FC077C7}">
      <dgm:prSet/>
      <dgm:spPr/>
      <dgm:t>
        <a:bodyPr/>
        <a:lstStyle/>
        <a:p>
          <a:endParaRPr lang="en-US"/>
        </a:p>
      </dgm:t>
    </dgm:pt>
    <dgm:pt modelId="{CC01BE98-5518-49BC-BEFD-752C3771CF70}" type="sibTrans" cxnId="{EDE0EF8D-0F72-4BE2-A773-9D804FC077C7}">
      <dgm:prSet/>
      <dgm:spPr/>
      <dgm:t>
        <a:bodyPr/>
        <a:lstStyle/>
        <a:p>
          <a:endParaRPr lang="en-US"/>
        </a:p>
      </dgm:t>
    </dgm:pt>
    <dgm:pt modelId="{0D214785-8A96-44A0-B95C-3FACC5058455}">
      <dgm:prSet/>
      <dgm:spPr/>
      <dgm:t>
        <a:bodyPr/>
        <a:lstStyle/>
        <a:p>
          <a:r>
            <a:rPr lang="en-US" dirty="0"/>
            <a:t>Section 11 of the Travel Policy Procedure details definitions related to travel</a:t>
          </a:r>
        </a:p>
      </dgm:t>
    </dgm:pt>
    <dgm:pt modelId="{7C566014-53AE-4D8A-9759-D14661669354}" type="parTrans" cxnId="{722CDD65-AD84-4DF0-9D6E-912C477F3710}">
      <dgm:prSet/>
      <dgm:spPr/>
      <dgm:t>
        <a:bodyPr/>
        <a:lstStyle/>
        <a:p>
          <a:endParaRPr lang="en-US"/>
        </a:p>
      </dgm:t>
    </dgm:pt>
    <dgm:pt modelId="{0DC3B41A-8F0B-454C-AB4A-6652CD15251C}" type="sibTrans" cxnId="{722CDD65-AD84-4DF0-9D6E-912C477F3710}">
      <dgm:prSet/>
      <dgm:spPr/>
      <dgm:t>
        <a:bodyPr/>
        <a:lstStyle/>
        <a:p>
          <a:endParaRPr lang="en-US"/>
        </a:p>
      </dgm:t>
    </dgm:pt>
    <dgm:pt modelId="{43F09058-FD43-4486-AEBC-C10AF36A43D9}">
      <dgm:prSet/>
      <dgm:spPr/>
      <dgm:t>
        <a:bodyPr/>
        <a:lstStyle/>
        <a:p>
          <a:r>
            <a:rPr lang="en-US" dirty="0"/>
            <a:t>Traveler</a:t>
          </a:r>
        </a:p>
      </dgm:t>
    </dgm:pt>
    <dgm:pt modelId="{D70D7BF2-FE97-4457-97C3-FAC3D00D2E04}" type="parTrans" cxnId="{B6799233-F0BA-4832-B47F-90C3FA71B6F0}">
      <dgm:prSet/>
      <dgm:spPr/>
    </dgm:pt>
    <dgm:pt modelId="{5413E096-26AF-442C-A8A7-94A2BF4EA225}" type="sibTrans" cxnId="{B6799233-F0BA-4832-B47F-90C3FA71B6F0}">
      <dgm:prSet/>
      <dgm:spPr/>
    </dgm:pt>
    <dgm:pt modelId="{B6A8CB5B-1812-470E-86A0-F5820E2EE626}">
      <dgm:prSet/>
      <dgm:spPr/>
      <dgm:t>
        <a:bodyPr/>
        <a:lstStyle/>
        <a:p>
          <a:r>
            <a:rPr lang="en-US" dirty="0"/>
            <a:t>Travel Planning Form </a:t>
          </a:r>
        </a:p>
      </dgm:t>
    </dgm:pt>
    <dgm:pt modelId="{A45C3697-8049-4374-A93B-FC7E12264B91}" type="parTrans" cxnId="{F5810B7C-3FA8-4FEA-A9C5-24FCDED8D280}">
      <dgm:prSet/>
      <dgm:spPr/>
    </dgm:pt>
    <dgm:pt modelId="{EE2700F7-7646-4E3E-BA71-3ED925D013B3}" type="sibTrans" cxnId="{F5810B7C-3FA8-4FEA-A9C5-24FCDED8D280}">
      <dgm:prSet/>
      <dgm:spPr/>
    </dgm:pt>
    <dgm:pt modelId="{11C42FC6-C094-47AA-89BF-9C383047342C}">
      <dgm:prSet/>
      <dgm:spPr/>
      <dgm:t>
        <a:bodyPr/>
        <a:lstStyle/>
        <a:p>
          <a:r>
            <a:rPr lang="en-US" dirty="0"/>
            <a:t>Travel Request Form </a:t>
          </a:r>
        </a:p>
      </dgm:t>
    </dgm:pt>
    <dgm:pt modelId="{D0CE9A85-C12E-4A9F-8F38-32D4EEC93D2E}" type="parTrans" cxnId="{03F70AFB-3646-4364-ADC7-4E93AC39B830}">
      <dgm:prSet/>
      <dgm:spPr/>
    </dgm:pt>
    <dgm:pt modelId="{7F243F88-F3E6-4326-BCBB-41C78373EF78}" type="sibTrans" cxnId="{03F70AFB-3646-4364-ADC7-4E93AC39B830}">
      <dgm:prSet/>
      <dgm:spPr/>
    </dgm:pt>
    <dgm:pt modelId="{BD077F24-3C0C-4F27-AFC7-262D92A070DE}">
      <dgm:prSet/>
      <dgm:spPr/>
      <dgm:t>
        <a:bodyPr/>
        <a:lstStyle/>
        <a:p>
          <a:r>
            <a:rPr lang="en-US" dirty="0"/>
            <a:t>Travel Expense Report</a:t>
          </a:r>
        </a:p>
      </dgm:t>
    </dgm:pt>
    <dgm:pt modelId="{C9312127-7BAA-4AB9-8590-74C8DD0DC5BE}" type="parTrans" cxnId="{41BDAE94-8C63-44F5-83C4-17A64C5E6D26}">
      <dgm:prSet/>
      <dgm:spPr/>
    </dgm:pt>
    <dgm:pt modelId="{19D53E1F-60FF-47AA-A8BE-A993BA05FCC9}" type="sibTrans" cxnId="{41BDAE94-8C63-44F5-83C4-17A64C5E6D26}">
      <dgm:prSet/>
      <dgm:spPr/>
    </dgm:pt>
    <dgm:pt modelId="{406FD752-0B21-42EF-8F25-B47F00C8A8D4}">
      <dgm:prSet/>
      <dgm:spPr/>
      <dgm:t>
        <a:bodyPr/>
        <a:lstStyle/>
        <a:p>
          <a:r>
            <a:rPr lang="en-US" dirty="0"/>
            <a:t>Payment Requisition</a:t>
          </a:r>
        </a:p>
      </dgm:t>
    </dgm:pt>
    <dgm:pt modelId="{EDB17BCE-48F2-4640-90E8-44052CE78EB3}" type="parTrans" cxnId="{C6BB0DE0-AA9B-4174-B3B4-8947375DA46A}">
      <dgm:prSet/>
      <dgm:spPr/>
    </dgm:pt>
    <dgm:pt modelId="{5CC22D0A-38EC-43FB-AE96-199C725720BB}" type="sibTrans" cxnId="{C6BB0DE0-AA9B-4174-B3B4-8947375DA46A}">
      <dgm:prSet/>
      <dgm:spPr/>
    </dgm:pt>
    <dgm:pt modelId="{B8E25C72-5071-499C-AA75-D6A9977A5498}">
      <dgm:prSet/>
      <dgm:spPr/>
      <dgm:t>
        <a:bodyPr/>
        <a:lstStyle/>
        <a:p>
          <a:r>
            <a:rPr lang="en-US" dirty="0"/>
            <a:t>Employee assigned worksite</a:t>
          </a:r>
        </a:p>
      </dgm:t>
    </dgm:pt>
    <dgm:pt modelId="{B44D6A38-1CB9-4434-98EF-2151B4693072}" type="parTrans" cxnId="{FBF959E9-A970-490D-AE7B-F83838F78591}">
      <dgm:prSet/>
      <dgm:spPr/>
    </dgm:pt>
    <dgm:pt modelId="{746245E4-EEDC-4279-A815-7A039E67184F}" type="sibTrans" cxnId="{FBF959E9-A970-490D-AE7B-F83838F78591}">
      <dgm:prSet/>
      <dgm:spPr/>
    </dgm:pt>
    <dgm:pt modelId="{990B5753-6AFC-450B-9080-652BD0F3A1A5}">
      <dgm:prSet/>
      <dgm:spPr/>
      <dgm:t>
        <a:bodyPr/>
        <a:lstStyle/>
        <a:p>
          <a:r>
            <a:rPr lang="en-US" dirty="0"/>
            <a:t>Temporary worksite/work location</a:t>
          </a:r>
        </a:p>
      </dgm:t>
    </dgm:pt>
    <dgm:pt modelId="{64D72D20-4F8F-4349-AE34-9C76D1E8A9F5}" type="parTrans" cxnId="{74D1F9FA-6E20-4787-8D3B-ED9FB1964949}">
      <dgm:prSet/>
      <dgm:spPr/>
    </dgm:pt>
    <dgm:pt modelId="{C305A967-73B7-4B78-AC08-4DAA717B1B67}" type="sibTrans" cxnId="{74D1F9FA-6E20-4787-8D3B-ED9FB1964949}">
      <dgm:prSet/>
      <dgm:spPr/>
    </dgm:pt>
    <dgm:pt modelId="{070F1D96-B5A4-4FF6-B79C-A3DFE60002B0}">
      <dgm:prSet/>
      <dgm:spPr/>
      <dgm:t>
        <a:bodyPr/>
        <a:lstStyle/>
        <a:p>
          <a:r>
            <a:rPr lang="en-US" dirty="0"/>
            <a:t>Commute</a:t>
          </a:r>
        </a:p>
      </dgm:t>
    </dgm:pt>
    <dgm:pt modelId="{F64F5E89-597D-4338-8D35-D8C173515DD6}" type="parTrans" cxnId="{865C54CD-A81A-40C6-A8FC-9FB89491812C}">
      <dgm:prSet/>
      <dgm:spPr/>
    </dgm:pt>
    <dgm:pt modelId="{33D49E62-E89E-4688-A30D-E16CB2786FC1}" type="sibTrans" cxnId="{865C54CD-A81A-40C6-A8FC-9FB89491812C}">
      <dgm:prSet/>
      <dgm:spPr/>
    </dgm:pt>
    <dgm:pt modelId="{3A3DE338-6168-4189-88E3-0B0281EF4BE1}">
      <dgm:prSet/>
      <dgm:spPr/>
      <dgm:t>
        <a:bodyPr/>
        <a:lstStyle/>
        <a:p>
          <a:r>
            <a:rPr lang="en-US" dirty="0"/>
            <a:t>Daily transportation</a:t>
          </a:r>
        </a:p>
      </dgm:t>
    </dgm:pt>
    <dgm:pt modelId="{48E8912D-6BEE-49B7-A752-EDD1C0EBC236}" type="parTrans" cxnId="{CFA44689-9466-43AB-BCE7-234C4B6E8544}">
      <dgm:prSet/>
      <dgm:spPr/>
    </dgm:pt>
    <dgm:pt modelId="{2E9B7F89-AFE7-414C-B572-7E7553508826}" type="sibTrans" cxnId="{CFA44689-9466-43AB-BCE7-234C4B6E8544}">
      <dgm:prSet/>
      <dgm:spPr/>
    </dgm:pt>
    <dgm:pt modelId="{1AB283AB-FD23-45E9-B2EB-A87AD1C801B2}">
      <dgm:prSet/>
      <dgm:spPr/>
      <dgm:t>
        <a:bodyPr/>
        <a:lstStyle/>
        <a:p>
          <a:r>
            <a:rPr lang="en-US" dirty="0"/>
            <a:t>Overnight travel</a:t>
          </a:r>
        </a:p>
      </dgm:t>
    </dgm:pt>
    <dgm:pt modelId="{F779186F-C8F6-445F-8B39-5AC161F46387}" type="parTrans" cxnId="{61038E49-A0CE-4A29-9A87-DD499F22E047}">
      <dgm:prSet/>
      <dgm:spPr/>
    </dgm:pt>
    <dgm:pt modelId="{BC2D1EBD-DF10-4A36-A686-DF3A65544567}" type="sibTrans" cxnId="{61038E49-A0CE-4A29-9A87-DD499F22E047}">
      <dgm:prSet/>
      <dgm:spPr/>
    </dgm:pt>
    <dgm:pt modelId="{D4495ED6-D680-4AF7-BFFC-9F5B367A1703}">
      <dgm:prSet/>
      <dgm:spPr/>
      <dgm:t>
        <a:bodyPr/>
        <a:lstStyle/>
        <a:p>
          <a:r>
            <a:rPr lang="en-US" dirty="0"/>
            <a:t>Personal vehicle</a:t>
          </a:r>
        </a:p>
      </dgm:t>
    </dgm:pt>
    <dgm:pt modelId="{23F0A32E-21DC-4AAF-AB77-7491F38B7959}" type="parTrans" cxnId="{253D74D8-FE97-482B-94DB-C15594A6A3E5}">
      <dgm:prSet/>
      <dgm:spPr/>
    </dgm:pt>
    <dgm:pt modelId="{93B3FB91-6980-4E37-A56F-F7BCF74DB368}" type="sibTrans" cxnId="{253D74D8-FE97-482B-94DB-C15594A6A3E5}">
      <dgm:prSet/>
      <dgm:spPr/>
    </dgm:pt>
    <dgm:pt modelId="{5B9A7CC6-8F1E-4EEE-97FA-58A22BE6551E}">
      <dgm:prSet/>
      <dgm:spPr/>
      <dgm:t>
        <a:bodyPr/>
        <a:lstStyle/>
        <a:p>
          <a:r>
            <a:rPr lang="en-US" dirty="0"/>
            <a:t>Standard tool of measurement</a:t>
          </a:r>
        </a:p>
      </dgm:t>
    </dgm:pt>
    <dgm:pt modelId="{5DFFA70D-679A-4D38-88FD-0F5F151B8303}" type="parTrans" cxnId="{2BFABC75-3857-4666-AA5F-4823BA0E4D1F}">
      <dgm:prSet/>
      <dgm:spPr/>
    </dgm:pt>
    <dgm:pt modelId="{A96134EB-38AF-42CB-B93C-72DFA5ADE989}" type="sibTrans" cxnId="{2BFABC75-3857-4666-AA5F-4823BA0E4D1F}">
      <dgm:prSet/>
      <dgm:spPr/>
    </dgm:pt>
    <dgm:pt modelId="{B259DC83-B0D6-456B-AD17-FAB393DE6673}">
      <dgm:prSet/>
      <dgm:spPr/>
      <dgm:t>
        <a:bodyPr/>
        <a:lstStyle/>
        <a:p>
          <a:r>
            <a:rPr lang="en-US" dirty="0"/>
            <a:t>Documentary evidence</a:t>
          </a:r>
        </a:p>
      </dgm:t>
    </dgm:pt>
    <dgm:pt modelId="{8FBFBE6C-379D-4C8F-9E83-1A62283476EC}" type="parTrans" cxnId="{E1438A50-C977-4BAD-922C-F08ED6DA7AED}">
      <dgm:prSet/>
      <dgm:spPr/>
    </dgm:pt>
    <dgm:pt modelId="{E0F22B60-69DA-4AD5-BBB5-281B00FF74D1}" type="sibTrans" cxnId="{E1438A50-C977-4BAD-922C-F08ED6DA7AED}">
      <dgm:prSet/>
      <dgm:spPr/>
    </dgm:pt>
    <dgm:pt modelId="{FF1BE982-81A8-4B25-B6B5-C02E1F753A52}">
      <dgm:prSet/>
      <dgm:spPr/>
      <dgm:t>
        <a:bodyPr/>
        <a:lstStyle/>
        <a:p>
          <a:r>
            <a:rPr lang="en-US" dirty="0"/>
            <a:t>E-</a:t>
          </a:r>
          <a:r>
            <a:rPr lang="en-US" dirty="0" err="1"/>
            <a:t>Zpass</a:t>
          </a:r>
          <a:endParaRPr lang="en-US" dirty="0"/>
        </a:p>
      </dgm:t>
    </dgm:pt>
    <dgm:pt modelId="{986AC236-7117-42AD-AD91-B77C09D33108}" type="parTrans" cxnId="{F92CD4DC-A8F6-41A8-BF17-0A412BF8F467}">
      <dgm:prSet/>
      <dgm:spPr/>
    </dgm:pt>
    <dgm:pt modelId="{381ADFD2-54CE-4DFD-947B-10AAE36E8000}" type="sibTrans" cxnId="{F92CD4DC-A8F6-41A8-BF17-0A412BF8F467}">
      <dgm:prSet/>
      <dgm:spPr/>
    </dgm:pt>
    <dgm:pt modelId="{EEEFD5C9-1DD9-4191-A8BA-2EB33683724A}">
      <dgm:prSet/>
      <dgm:spPr/>
      <dgm:t>
        <a:bodyPr/>
        <a:lstStyle/>
        <a:p>
          <a:r>
            <a:rPr lang="en-US" dirty="0"/>
            <a:t>Purpose of Travel</a:t>
          </a:r>
        </a:p>
      </dgm:t>
    </dgm:pt>
    <dgm:pt modelId="{3C727A33-6B43-45DC-A2AF-22C17A21C8F9}" type="parTrans" cxnId="{69382979-81D8-4FFD-BBCB-4A6E1E5FD0F8}">
      <dgm:prSet/>
      <dgm:spPr/>
    </dgm:pt>
    <dgm:pt modelId="{6AE947A6-89DD-4B3E-B5BD-2A7EABADC031}" type="sibTrans" cxnId="{69382979-81D8-4FFD-BBCB-4A6E1E5FD0F8}">
      <dgm:prSet/>
      <dgm:spPr/>
    </dgm:pt>
    <dgm:pt modelId="{B17DCFA3-0883-44B2-9446-E45F32EDB86A}">
      <dgm:prSet/>
      <dgm:spPr/>
      <dgm:t>
        <a:bodyPr/>
        <a:lstStyle/>
        <a:p>
          <a:r>
            <a:rPr lang="en-US" dirty="0"/>
            <a:t>Employee Role</a:t>
          </a:r>
        </a:p>
      </dgm:t>
    </dgm:pt>
    <dgm:pt modelId="{BDC79069-DA50-4808-921D-4C9AA5DED2A8}" type="parTrans" cxnId="{5BBD6C09-6143-42AA-9364-0399A788AD4D}">
      <dgm:prSet/>
      <dgm:spPr/>
    </dgm:pt>
    <dgm:pt modelId="{0C1D7292-4D04-4960-9ED5-B1A7C98E9DFE}" type="sibTrans" cxnId="{5BBD6C09-6143-42AA-9364-0399A788AD4D}">
      <dgm:prSet/>
      <dgm:spPr/>
    </dgm:pt>
    <dgm:pt modelId="{60E83E84-CADD-48E7-B61F-245AFC2D2A0E}">
      <dgm:prSet/>
      <dgm:spPr/>
      <dgm:t>
        <a:bodyPr/>
        <a:lstStyle/>
        <a:p>
          <a:r>
            <a:rPr lang="en-US" dirty="0"/>
            <a:t>How the event applies to employee position</a:t>
          </a:r>
        </a:p>
      </dgm:t>
    </dgm:pt>
    <dgm:pt modelId="{0670BA37-EBF0-462F-B1AE-A704497F7FCE}" type="parTrans" cxnId="{A8291642-61DE-4E54-A1C1-D68D196699F9}">
      <dgm:prSet/>
      <dgm:spPr/>
    </dgm:pt>
    <dgm:pt modelId="{92ACCE0F-CB10-4543-BC90-FCD49D2E07E1}" type="sibTrans" cxnId="{A8291642-61DE-4E54-A1C1-D68D196699F9}">
      <dgm:prSet/>
      <dgm:spPr/>
    </dgm:pt>
    <dgm:pt modelId="{94912AAB-2D74-4E55-87AC-95959E880A4C}">
      <dgm:prSet/>
      <dgm:spPr/>
      <dgm:t>
        <a:bodyPr/>
        <a:lstStyle/>
        <a:p>
          <a:r>
            <a:rPr lang="en-US" dirty="0"/>
            <a:t>Extended workday travel</a:t>
          </a:r>
        </a:p>
      </dgm:t>
    </dgm:pt>
    <dgm:pt modelId="{D741EFB1-F65C-49D5-AB60-6956354191BC}" type="parTrans" cxnId="{D20472A3-0401-405D-9104-101CFA2F102D}">
      <dgm:prSet/>
      <dgm:spPr/>
    </dgm:pt>
    <dgm:pt modelId="{C73E50E3-AF60-4552-9AD3-7C195BF5F9B7}" type="sibTrans" cxnId="{D20472A3-0401-405D-9104-101CFA2F102D}">
      <dgm:prSet/>
      <dgm:spPr/>
    </dgm:pt>
    <dgm:pt modelId="{EF84CF97-27B5-4141-A482-7971B8C81E85}">
      <dgm:prSet/>
      <dgm:spPr/>
      <dgm:t>
        <a:bodyPr/>
        <a:lstStyle/>
        <a:p>
          <a:r>
            <a:rPr lang="en-US" dirty="0"/>
            <a:t>Event </a:t>
          </a:r>
          <a:r>
            <a:rPr lang="en-US"/>
            <a:t>attendance travel</a:t>
          </a:r>
          <a:endParaRPr lang="en-US" dirty="0"/>
        </a:p>
      </dgm:t>
    </dgm:pt>
    <dgm:pt modelId="{140ABCD8-6A69-4FB8-973F-FEEC29EAFCD0}" type="parTrans" cxnId="{EC176C9C-3B3B-4EA7-8F2F-997D0D6E67CE}">
      <dgm:prSet/>
      <dgm:spPr/>
    </dgm:pt>
    <dgm:pt modelId="{DA43E85B-E87B-4DC2-B058-4D98F12C9C6E}" type="sibTrans" cxnId="{EC176C9C-3B3B-4EA7-8F2F-997D0D6E67CE}">
      <dgm:prSet/>
      <dgm:spPr/>
    </dgm:pt>
    <dgm:pt modelId="{FC599BCB-5ECE-4B30-97EB-2D8B2BB85921}" type="pres">
      <dgm:prSet presAssocID="{3E981558-698C-4E75-88EB-00119F8FA99C}" presName="Name0" presStyleCnt="0">
        <dgm:presLayoutVars>
          <dgm:dir/>
          <dgm:animLvl val="lvl"/>
          <dgm:resizeHandles val="exact"/>
        </dgm:presLayoutVars>
      </dgm:prSet>
      <dgm:spPr/>
    </dgm:pt>
    <dgm:pt modelId="{1EB0D9C6-7D3B-44BF-8221-E2D5A94447C3}" type="pres">
      <dgm:prSet presAssocID="{7354A173-9496-4733-8881-FE6823ED90CE}" presName="composite" presStyleCnt="0"/>
      <dgm:spPr/>
    </dgm:pt>
    <dgm:pt modelId="{D32A179B-6E6D-463F-AFFB-FC9159DAF19E}" type="pres">
      <dgm:prSet presAssocID="{7354A173-9496-4733-8881-FE6823ED90CE}" presName="parTx" presStyleLbl="alignNode1" presStyleIdx="0" presStyleCnt="2">
        <dgm:presLayoutVars>
          <dgm:chMax val="0"/>
          <dgm:chPref val="0"/>
          <dgm:bulletEnabled val="1"/>
        </dgm:presLayoutVars>
      </dgm:prSet>
      <dgm:spPr/>
    </dgm:pt>
    <dgm:pt modelId="{29DA74D8-FF4E-4E6C-9016-2E349324FDA2}" type="pres">
      <dgm:prSet presAssocID="{7354A173-9496-4733-8881-FE6823ED90CE}" presName="desTx" presStyleLbl="alignAccFollowNode1" presStyleIdx="0" presStyleCnt="2">
        <dgm:presLayoutVars>
          <dgm:bulletEnabled val="1"/>
        </dgm:presLayoutVars>
      </dgm:prSet>
      <dgm:spPr/>
    </dgm:pt>
    <dgm:pt modelId="{EBB7EAB5-40E9-4EAB-AAAD-BE0C4210FAD3}" type="pres">
      <dgm:prSet presAssocID="{1B0E96C7-3EA2-41B3-A7FC-66C9BA429476}" presName="space" presStyleCnt="0"/>
      <dgm:spPr/>
    </dgm:pt>
    <dgm:pt modelId="{6909D483-F46F-484A-A067-F0F9BF880BE9}" type="pres">
      <dgm:prSet presAssocID="{0D214785-8A96-44A0-B95C-3FACC5058455}" presName="composite" presStyleCnt="0"/>
      <dgm:spPr/>
    </dgm:pt>
    <dgm:pt modelId="{F28F4EC4-9064-4B86-BD92-67A7DFC7E205}" type="pres">
      <dgm:prSet presAssocID="{0D214785-8A96-44A0-B95C-3FACC5058455}" presName="parTx" presStyleLbl="alignNode1" presStyleIdx="1" presStyleCnt="2">
        <dgm:presLayoutVars>
          <dgm:chMax val="0"/>
          <dgm:chPref val="0"/>
          <dgm:bulletEnabled val="1"/>
        </dgm:presLayoutVars>
      </dgm:prSet>
      <dgm:spPr/>
    </dgm:pt>
    <dgm:pt modelId="{DA073805-8C10-4438-BA32-5FE0C0F3B913}" type="pres">
      <dgm:prSet presAssocID="{0D214785-8A96-44A0-B95C-3FACC5058455}" presName="desTx" presStyleLbl="alignAccFollowNode1" presStyleIdx="1" presStyleCnt="2">
        <dgm:presLayoutVars>
          <dgm:bulletEnabled val="1"/>
        </dgm:presLayoutVars>
      </dgm:prSet>
      <dgm:spPr/>
    </dgm:pt>
  </dgm:ptLst>
  <dgm:cxnLst>
    <dgm:cxn modelId="{2EFEBE05-0217-43BF-957A-B34246B48F00}" srcId="{3E981558-698C-4E75-88EB-00119F8FA99C}" destId="{7354A173-9496-4733-8881-FE6823ED90CE}" srcOrd="0" destOrd="0" parTransId="{ECFF78FA-ED42-4C9E-AF5E-0828ECC69111}" sibTransId="{1B0E96C7-3EA2-41B3-A7FC-66C9BA429476}"/>
    <dgm:cxn modelId="{5BBD6C09-6143-42AA-9364-0399A788AD4D}" srcId="{0D214785-8A96-44A0-B95C-3FACC5058455}" destId="{B17DCFA3-0883-44B2-9446-E45F32EDB86A}" srcOrd="13" destOrd="0" parTransId="{BDC79069-DA50-4808-921D-4C9AA5DED2A8}" sibTransId="{0C1D7292-4D04-4960-9ED5-B1A7C98E9DFE}"/>
    <dgm:cxn modelId="{52C04410-A6B6-4537-BB3C-F6F1B4DC76F1}" type="presOf" srcId="{FF1BE982-81A8-4B25-B6B5-C02E1F753A52}" destId="{DA073805-8C10-4438-BA32-5FE0C0F3B913}" srcOrd="0" destOrd="11" presId="urn:microsoft.com/office/officeart/2005/8/layout/hList1"/>
    <dgm:cxn modelId="{A31E0A14-04C3-41D0-8895-7912DF46A6BD}" type="presOf" srcId="{94912AAB-2D74-4E55-87AC-95959E880A4C}" destId="{DA073805-8C10-4438-BA32-5FE0C0F3B913}" srcOrd="0" destOrd="5" presId="urn:microsoft.com/office/officeart/2005/8/layout/hList1"/>
    <dgm:cxn modelId="{B06B1E16-8781-4D88-872B-6C7AA39DDA7C}" type="presOf" srcId="{B17DCFA3-0883-44B2-9446-E45F32EDB86A}" destId="{DA073805-8C10-4438-BA32-5FE0C0F3B913}" srcOrd="0" destOrd="13" presId="urn:microsoft.com/office/officeart/2005/8/layout/hList1"/>
    <dgm:cxn modelId="{5CD5191A-9BC1-466B-86ED-13D6C52E943E}" type="presOf" srcId="{1AB283AB-FD23-45E9-B2EB-A87AD1C801B2}" destId="{DA073805-8C10-4438-BA32-5FE0C0F3B913}" srcOrd="0" destOrd="6" presId="urn:microsoft.com/office/officeart/2005/8/layout/hList1"/>
    <dgm:cxn modelId="{D7601B2D-FDF0-4FA1-9142-665B16676040}" type="presOf" srcId="{43F09058-FD43-4486-AEBC-C10AF36A43D9}" destId="{DA073805-8C10-4438-BA32-5FE0C0F3B913}" srcOrd="0" destOrd="0" presId="urn:microsoft.com/office/officeart/2005/8/layout/hList1"/>
    <dgm:cxn modelId="{B6799233-F0BA-4832-B47F-90C3FA71B6F0}" srcId="{0D214785-8A96-44A0-B95C-3FACC5058455}" destId="{43F09058-FD43-4486-AEBC-C10AF36A43D9}" srcOrd="0" destOrd="0" parTransId="{D70D7BF2-FE97-4457-97C3-FAC3D00D2E04}" sibTransId="{5413E096-26AF-442C-A8A7-94A2BF4EA225}"/>
    <dgm:cxn modelId="{069A8D5B-A8C9-411C-B652-12C567EFD990}" type="presOf" srcId="{990B5753-6AFC-450B-9080-652BD0F3A1A5}" destId="{DA073805-8C10-4438-BA32-5FE0C0F3B913}" srcOrd="0" destOrd="2" presId="urn:microsoft.com/office/officeart/2005/8/layout/hList1"/>
    <dgm:cxn modelId="{5E00A45F-79C3-433D-A977-D24226DBC7B3}" type="presOf" srcId="{D4495ED6-D680-4AF7-BFFC-9F5B367A1703}" destId="{DA073805-8C10-4438-BA32-5FE0C0F3B913}" srcOrd="0" destOrd="8" presId="urn:microsoft.com/office/officeart/2005/8/layout/hList1"/>
    <dgm:cxn modelId="{A8291642-61DE-4E54-A1C1-D68D196699F9}" srcId="{0D214785-8A96-44A0-B95C-3FACC5058455}" destId="{60E83E84-CADD-48E7-B61F-245AFC2D2A0E}" srcOrd="14" destOrd="0" parTransId="{0670BA37-EBF0-462F-B1AE-A704497F7FCE}" sibTransId="{92ACCE0F-CB10-4543-BC90-FCD49D2E07E1}"/>
    <dgm:cxn modelId="{722CDD65-AD84-4DF0-9D6E-912C477F3710}" srcId="{3E981558-698C-4E75-88EB-00119F8FA99C}" destId="{0D214785-8A96-44A0-B95C-3FACC5058455}" srcOrd="1" destOrd="0" parTransId="{7C566014-53AE-4D8A-9759-D14661669354}" sibTransId="{0DC3B41A-8F0B-454C-AB4A-6652CD15251C}"/>
    <dgm:cxn modelId="{61038E49-A0CE-4A29-9A87-DD499F22E047}" srcId="{0D214785-8A96-44A0-B95C-3FACC5058455}" destId="{1AB283AB-FD23-45E9-B2EB-A87AD1C801B2}" srcOrd="6" destOrd="0" parTransId="{F779186F-C8F6-445F-8B39-5AC161F46387}" sibTransId="{BC2D1EBD-DF10-4A36-A686-DF3A65544567}"/>
    <dgm:cxn modelId="{6DAD1F6F-6F7D-46E4-9AD1-07B817D47E6E}" type="presOf" srcId="{3E981558-698C-4E75-88EB-00119F8FA99C}" destId="{FC599BCB-5ECE-4B30-97EB-2D8B2BB85921}" srcOrd="0" destOrd="0" presId="urn:microsoft.com/office/officeart/2005/8/layout/hList1"/>
    <dgm:cxn modelId="{E1438A50-C977-4BAD-922C-F08ED6DA7AED}" srcId="{0D214785-8A96-44A0-B95C-3FACC5058455}" destId="{B259DC83-B0D6-456B-AD17-FAB393DE6673}" srcOrd="10" destOrd="0" parTransId="{8FBFBE6C-379D-4C8F-9E83-1A62283476EC}" sibTransId="{E0F22B60-69DA-4AD5-BBB5-281B00FF74D1}"/>
    <dgm:cxn modelId="{D2F8B774-2B14-4C0A-9E26-B4BFF82088B5}" type="presOf" srcId="{EF84CF97-27B5-4141-A482-7971B8C81E85}" destId="{DA073805-8C10-4438-BA32-5FE0C0F3B913}" srcOrd="0" destOrd="7" presId="urn:microsoft.com/office/officeart/2005/8/layout/hList1"/>
    <dgm:cxn modelId="{478D1B55-9EE9-4035-9D59-C81D0E2FBCFD}" type="presOf" srcId="{EEEFD5C9-1DD9-4191-A8BA-2EB33683724A}" destId="{DA073805-8C10-4438-BA32-5FE0C0F3B913}" srcOrd="0" destOrd="12" presId="urn:microsoft.com/office/officeart/2005/8/layout/hList1"/>
    <dgm:cxn modelId="{2BFABC75-3857-4666-AA5F-4823BA0E4D1F}" srcId="{0D214785-8A96-44A0-B95C-3FACC5058455}" destId="{5B9A7CC6-8F1E-4EEE-97FA-58A22BE6551E}" srcOrd="9" destOrd="0" parTransId="{5DFFA70D-679A-4D38-88FD-0F5F151B8303}" sibTransId="{A96134EB-38AF-42CB-B93C-72DFA5ADE989}"/>
    <dgm:cxn modelId="{69382979-81D8-4FFD-BBCB-4A6E1E5FD0F8}" srcId="{0D214785-8A96-44A0-B95C-3FACC5058455}" destId="{EEEFD5C9-1DD9-4191-A8BA-2EB33683724A}" srcOrd="12" destOrd="0" parTransId="{3C727A33-6B43-45DC-A2AF-22C17A21C8F9}" sibTransId="{6AE947A6-89DD-4B3E-B5BD-2A7EABADC031}"/>
    <dgm:cxn modelId="{F5810B7C-3FA8-4FEA-A9C5-24FCDED8D280}" srcId="{7354A173-9496-4733-8881-FE6823ED90CE}" destId="{B6A8CB5B-1812-470E-86A0-F5820E2EE626}" srcOrd="1" destOrd="0" parTransId="{A45C3697-8049-4374-A93B-FC7E12264B91}" sibTransId="{EE2700F7-7646-4E3E-BA71-3ED925D013B3}"/>
    <dgm:cxn modelId="{8A47E47E-97EA-4F97-97DF-C494B6F790C7}" type="presOf" srcId="{7354A173-9496-4733-8881-FE6823ED90CE}" destId="{D32A179B-6E6D-463F-AFFB-FC9159DAF19E}" srcOrd="0" destOrd="0" presId="urn:microsoft.com/office/officeart/2005/8/layout/hList1"/>
    <dgm:cxn modelId="{CFA44689-9466-43AB-BCE7-234C4B6E8544}" srcId="{0D214785-8A96-44A0-B95C-3FACC5058455}" destId="{3A3DE338-6168-4189-88E3-0B0281EF4BE1}" srcOrd="4" destOrd="0" parTransId="{48E8912D-6BEE-49B7-A752-EDD1C0EBC236}" sibTransId="{2E9B7F89-AFE7-414C-B572-7E7553508826}"/>
    <dgm:cxn modelId="{113B628D-882B-48ED-957B-1C3CCCC91FE5}" type="presOf" srcId="{B8E25C72-5071-499C-AA75-D6A9977A5498}" destId="{DA073805-8C10-4438-BA32-5FE0C0F3B913}" srcOrd="0" destOrd="1" presId="urn:microsoft.com/office/officeart/2005/8/layout/hList1"/>
    <dgm:cxn modelId="{EDE0EF8D-0F72-4BE2-A773-9D804FC077C7}" srcId="{7354A173-9496-4733-8881-FE6823ED90CE}" destId="{26875B39-79CC-435B-904A-D6A1B8F73314}" srcOrd="0" destOrd="0" parTransId="{F8CEB40D-302F-4343-BCB0-9FFD22F11D78}" sibTransId="{CC01BE98-5518-49BC-BEFD-752C3771CF70}"/>
    <dgm:cxn modelId="{41BDAE94-8C63-44F5-83C4-17A64C5E6D26}" srcId="{7354A173-9496-4733-8881-FE6823ED90CE}" destId="{BD077F24-3C0C-4F27-AFC7-262D92A070DE}" srcOrd="3" destOrd="0" parTransId="{C9312127-7BAA-4AB9-8590-74C8DD0DC5BE}" sibTransId="{19D53E1F-60FF-47AA-A8BE-A993BA05FCC9}"/>
    <dgm:cxn modelId="{AD651A99-C21E-42B0-B92A-64BC367003DA}" type="presOf" srcId="{0D214785-8A96-44A0-B95C-3FACC5058455}" destId="{F28F4EC4-9064-4B86-BD92-67A7DFC7E205}" srcOrd="0" destOrd="0" presId="urn:microsoft.com/office/officeart/2005/8/layout/hList1"/>
    <dgm:cxn modelId="{EC176C9C-3B3B-4EA7-8F2F-997D0D6E67CE}" srcId="{0D214785-8A96-44A0-B95C-3FACC5058455}" destId="{EF84CF97-27B5-4141-A482-7971B8C81E85}" srcOrd="7" destOrd="0" parTransId="{140ABCD8-6A69-4FB8-973F-FEEC29EAFCD0}" sibTransId="{DA43E85B-E87B-4DC2-B058-4D98F12C9C6E}"/>
    <dgm:cxn modelId="{D20472A3-0401-405D-9104-101CFA2F102D}" srcId="{0D214785-8A96-44A0-B95C-3FACC5058455}" destId="{94912AAB-2D74-4E55-87AC-95959E880A4C}" srcOrd="5" destOrd="0" parTransId="{D741EFB1-F65C-49D5-AB60-6956354191BC}" sibTransId="{C73E50E3-AF60-4552-9AD3-7C195BF5F9B7}"/>
    <dgm:cxn modelId="{BA5DFBB0-7223-4D94-9A9A-451EDE8610E2}" type="presOf" srcId="{26875B39-79CC-435B-904A-D6A1B8F73314}" destId="{29DA74D8-FF4E-4E6C-9016-2E349324FDA2}" srcOrd="0" destOrd="0" presId="urn:microsoft.com/office/officeart/2005/8/layout/hList1"/>
    <dgm:cxn modelId="{FDCFE6C0-99DE-44C5-8F0E-207CB5EC9106}" type="presOf" srcId="{070F1D96-B5A4-4FF6-B79C-A3DFE60002B0}" destId="{DA073805-8C10-4438-BA32-5FE0C0F3B913}" srcOrd="0" destOrd="3" presId="urn:microsoft.com/office/officeart/2005/8/layout/hList1"/>
    <dgm:cxn modelId="{09F4E5CC-7DFE-41E5-B3C5-9D493350ACAC}" type="presOf" srcId="{BD077F24-3C0C-4F27-AFC7-262D92A070DE}" destId="{29DA74D8-FF4E-4E6C-9016-2E349324FDA2}" srcOrd="0" destOrd="3" presId="urn:microsoft.com/office/officeart/2005/8/layout/hList1"/>
    <dgm:cxn modelId="{865C54CD-A81A-40C6-A8FC-9FB89491812C}" srcId="{0D214785-8A96-44A0-B95C-3FACC5058455}" destId="{070F1D96-B5A4-4FF6-B79C-A3DFE60002B0}" srcOrd="3" destOrd="0" parTransId="{F64F5E89-597D-4338-8D35-D8C173515DD6}" sibTransId="{33D49E62-E89E-4688-A30D-E16CB2786FC1}"/>
    <dgm:cxn modelId="{E2F038D4-7E6B-4835-8E35-73520CFE598F}" type="presOf" srcId="{B259DC83-B0D6-456B-AD17-FAB393DE6673}" destId="{DA073805-8C10-4438-BA32-5FE0C0F3B913}" srcOrd="0" destOrd="10" presId="urn:microsoft.com/office/officeart/2005/8/layout/hList1"/>
    <dgm:cxn modelId="{253D74D8-FE97-482B-94DB-C15594A6A3E5}" srcId="{0D214785-8A96-44A0-B95C-3FACC5058455}" destId="{D4495ED6-D680-4AF7-BFFC-9F5B367A1703}" srcOrd="8" destOrd="0" parTransId="{23F0A32E-21DC-4AAF-AB77-7491F38B7959}" sibTransId="{93B3FB91-6980-4E37-A56F-F7BCF74DB368}"/>
    <dgm:cxn modelId="{45E8EBD9-528C-4B74-B92D-00AE74118ED3}" type="presOf" srcId="{5B9A7CC6-8F1E-4EEE-97FA-58A22BE6551E}" destId="{DA073805-8C10-4438-BA32-5FE0C0F3B913}" srcOrd="0" destOrd="9" presId="urn:microsoft.com/office/officeart/2005/8/layout/hList1"/>
    <dgm:cxn modelId="{F92CD4DC-A8F6-41A8-BF17-0A412BF8F467}" srcId="{0D214785-8A96-44A0-B95C-3FACC5058455}" destId="{FF1BE982-81A8-4B25-B6B5-C02E1F753A52}" srcOrd="11" destOrd="0" parTransId="{986AC236-7117-42AD-AD91-B77C09D33108}" sibTransId="{381ADFD2-54CE-4DFD-947B-10AAE36E8000}"/>
    <dgm:cxn modelId="{C6BB0DE0-AA9B-4174-B3B4-8947375DA46A}" srcId="{7354A173-9496-4733-8881-FE6823ED90CE}" destId="{406FD752-0B21-42EF-8F25-B47F00C8A8D4}" srcOrd="4" destOrd="0" parTransId="{EDB17BCE-48F2-4640-90E8-44052CE78EB3}" sibTransId="{5CC22D0A-38EC-43FB-AE96-199C725720BB}"/>
    <dgm:cxn modelId="{3311A4E8-D4B8-4C8A-ADB7-98082EEE2F2E}" type="presOf" srcId="{11C42FC6-C094-47AA-89BF-9C383047342C}" destId="{29DA74D8-FF4E-4E6C-9016-2E349324FDA2}" srcOrd="0" destOrd="2" presId="urn:microsoft.com/office/officeart/2005/8/layout/hList1"/>
    <dgm:cxn modelId="{FBF959E9-A970-490D-AE7B-F83838F78591}" srcId="{0D214785-8A96-44A0-B95C-3FACC5058455}" destId="{B8E25C72-5071-499C-AA75-D6A9977A5498}" srcOrd="1" destOrd="0" parTransId="{B44D6A38-1CB9-4434-98EF-2151B4693072}" sibTransId="{746245E4-EEDC-4279-A815-7A039E67184F}"/>
    <dgm:cxn modelId="{5BE8ECED-C8D6-4AB2-BF93-12A1B43B6070}" type="presOf" srcId="{406FD752-0B21-42EF-8F25-B47F00C8A8D4}" destId="{29DA74D8-FF4E-4E6C-9016-2E349324FDA2}" srcOrd="0" destOrd="4" presId="urn:microsoft.com/office/officeart/2005/8/layout/hList1"/>
    <dgm:cxn modelId="{74D1F9FA-6E20-4787-8D3B-ED9FB1964949}" srcId="{0D214785-8A96-44A0-B95C-3FACC5058455}" destId="{990B5753-6AFC-450B-9080-652BD0F3A1A5}" srcOrd="2" destOrd="0" parTransId="{64D72D20-4F8F-4349-AE34-9C76D1E8A9F5}" sibTransId="{C305A967-73B7-4B78-AC08-4DAA717B1B67}"/>
    <dgm:cxn modelId="{03F70AFB-3646-4364-ADC7-4E93AC39B830}" srcId="{7354A173-9496-4733-8881-FE6823ED90CE}" destId="{11C42FC6-C094-47AA-89BF-9C383047342C}" srcOrd="2" destOrd="0" parTransId="{D0CE9A85-C12E-4A9F-8F38-32D4EEC93D2E}" sibTransId="{7F243F88-F3E6-4326-BCBB-41C78373EF78}"/>
    <dgm:cxn modelId="{FA6CF6FB-584E-4D43-A1DD-9393C5A27A84}" type="presOf" srcId="{B6A8CB5B-1812-470E-86A0-F5820E2EE626}" destId="{29DA74D8-FF4E-4E6C-9016-2E349324FDA2}" srcOrd="0" destOrd="1" presId="urn:microsoft.com/office/officeart/2005/8/layout/hList1"/>
    <dgm:cxn modelId="{D399F6FB-E63F-4EFE-A678-4F18C8EF55E4}" type="presOf" srcId="{60E83E84-CADD-48E7-B61F-245AFC2D2A0E}" destId="{DA073805-8C10-4438-BA32-5FE0C0F3B913}" srcOrd="0" destOrd="14" presId="urn:microsoft.com/office/officeart/2005/8/layout/hList1"/>
    <dgm:cxn modelId="{856BF2FD-A277-491A-A4F3-13764743A3C4}" type="presOf" srcId="{3A3DE338-6168-4189-88E3-0B0281EF4BE1}" destId="{DA073805-8C10-4438-BA32-5FE0C0F3B913}" srcOrd="0" destOrd="4" presId="urn:microsoft.com/office/officeart/2005/8/layout/hList1"/>
    <dgm:cxn modelId="{D0006E21-2B6D-4935-8BEC-D891ADBFE82D}" type="presParOf" srcId="{FC599BCB-5ECE-4B30-97EB-2D8B2BB85921}" destId="{1EB0D9C6-7D3B-44BF-8221-E2D5A94447C3}" srcOrd="0" destOrd="0" presId="urn:microsoft.com/office/officeart/2005/8/layout/hList1"/>
    <dgm:cxn modelId="{FF6CF8E2-CE35-4655-A05B-195B966D434A}" type="presParOf" srcId="{1EB0D9C6-7D3B-44BF-8221-E2D5A94447C3}" destId="{D32A179B-6E6D-463F-AFFB-FC9159DAF19E}" srcOrd="0" destOrd="0" presId="urn:microsoft.com/office/officeart/2005/8/layout/hList1"/>
    <dgm:cxn modelId="{61944A28-8DFD-4516-92E9-EEE3D03E62EC}" type="presParOf" srcId="{1EB0D9C6-7D3B-44BF-8221-E2D5A94447C3}" destId="{29DA74D8-FF4E-4E6C-9016-2E349324FDA2}" srcOrd="1" destOrd="0" presId="urn:microsoft.com/office/officeart/2005/8/layout/hList1"/>
    <dgm:cxn modelId="{0CB83ABF-E4C0-4293-926F-CEB9AD10AE70}" type="presParOf" srcId="{FC599BCB-5ECE-4B30-97EB-2D8B2BB85921}" destId="{EBB7EAB5-40E9-4EAB-AAAD-BE0C4210FAD3}" srcOrd="1" destOrd="0" presId="urn:microsoft.com/office/officeart/2005/8/layout/hList1"/>
    <dgm:cxn modelId="{DC924F76-E729-4C94-8B1A-8BFDB4B86677}" type="presParOf" srcId="{FC599BCB-5ECE-4B30-97EB-2D8B2BB85921}" destId="{6909D483-F46F-484A-A067-F0F9BF880BE9}" srcOrd="2" destOrd="0" presId="urn:microsoft.com/office/officeart/2005/8/layout/hList1"/>
    <dgm:cxn modelId="{CBD2758E-AAAE-46EB-9E2F-91F66D3EF314}" type="presParOf" srcId="{6909D483-F46F-484A-A067-F0F9BF880BE9}" destId="{F28F4EC4-9064-4B86-BD92-67A7DFC7E205}" srcOrd="0" destOrd="0" presId="urn:microsoft.com/office/officeart/2005/8/layout/hList1"/>
    <dgm:cxn modelId="{42FE389F-3A36-4BEF-BCE4-501CC720A22D}" type="presParOf" srcId="{6909D483-F46F-484A-A067-F0F9BF880BE9}" destId="{DA073805-8C10-4438-BA32-5FE0C0F3B9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4FB68-A732-4061-92F9-5C45B4D5A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66E1AA-B763-4156-BE62-F3A270DDDF3F}">
      <dgm:prSet custT="1"/>
      <dgm:spPr>
        <a:solidFill>
          <a:schemeClr val="accent6">
            <a:lumMod val="75000"/>
          </a:schemeClr>
        </a:solidFill>
      </dgm:spPr>
      <dgm:t>
        <a:bodyPr/>
        <a:lstStyle/>
        <a:p>
          <a:pPr algn="ctr"/>
          <a:r>
            <a:rPr lang="en-US" sz="3300" b="1" u="sng" dirty="0"/>
            <a:t>Employee Involvement with Purpose of Travel   </a:t>
          </a:r>
          <a:br>
            <a:rPr lang="en-US" sz="3300" dirty="0"/>
          </a:br>
          <a:r>
            <a:rPr lang="en-US" sz="2400" dirty="0"/>
            <a:t>Travel Policy Procedure section 11</a:t>
          </a:r>
        </a:p>
      </dgm:t>
    </dgm:pt>
    <dgm:pt modelId="{D4740AAF-2FB9-4011-8695-D613FCDD6A2F}" type="parTrans" cxnId="{D3209879-C1EF-4B22-B682-76A3316B6360}">
      <dgm:prSet/>
      <dgm:spPr/>
      <dgm:t>
        <a:bodyPr/>
        <a:lstStyle/>
        <a:p>
          <a:endParaRPr lang="en-US"/>
        </a:p>
      </dgm:t>
    </dgm:pt>
    <dgm:pt modelId="{640762A5-2D72-4C9F-B063-5C7E6E551C4B}" type="sibTrans" cxnId="{D3209879-C1EF-4B22-B682-76A3316B6360}">
      <dgm:prSet/>
      <dgm:spPr/>
      <dgm:t>
        <a:bodyPr/>
        <a:lstStyle/>
        <a:p>
          <a:endParaRPr lang="en-US"/>
        </a:p>
      </dgm:t>
    </dgm:pt>
    <dgm:pt modelId="{D2190B61-2DA3-4D62-84DD-CA83CA999F42}" type="pres">
      <dgm:prSet presAssocID="{5D64FB68-A732-4061-92F9-5C45B4D5A7B4}" presName="linear" presStyleCnt="0">
        <dgm:presLayoutVars>
          <dgm:animLvl val="lvl"/>
          <dgm:resizeHandles val="exact"/>
        </dgm:presLayoutVars>
      </dgm:prSet>
      <dgm:spPr/>
    </dgm:pt>
    <dgm:pt modelId="{152CAC33-4723-4252-A749-8226C6ED81DA}" type="pres">
      <dgm:prSet presAssocID="{7966E1AA-B763-4156-BE62-F3A270DDDF3F}" presName="parentText" presStyleLbl="node1" presStyleIdx="0" presStyleCnt="1" custLinFactNeighborY="-5242">
        <dgm:presLayoutVars>
          <dgm:chMax val="0"/>
          <dgm:bulletEnabled val="1"/>
        </dgm:presLayoutVars>
      </dgm:prSet>
      <dgm:spPr/>
    </dgm:pt>
  </dgm:ptLst>
  <dgm:cxnLst>
    <dgm:cxn modelId="{E12B660B-9EB2-4188-ACB3-BD6FADFEFAC3}" type="presOf" srcId="{5D64FB68-A732-4061-92F9-5C45B4D5A7B4}" destId="{D2190B61-2DA3-4D62-84DD-CA83CA999F42}" srcOrd="0" destOrd="0" presId="urn:microsoft.com/office/officeart/2005/8/layout/vList2"/>
    <dgm:cxn modelId="{DCB9824D-6142-46D2-8FA6-9A138973979F}" type="presOf" srcId="{7966E1AA-B763-4156-BE62-F3A270DDDF3F}" destId="{152CAC33-4723-4252-A749-8226C6ED81DA}" srcOrd="0" destOrd="0" presId="urn:microsoft.com/office/officeart/2005/8/layout/vList2"/>
    <dgm:cxn modelId="{D3209879-C1EF-4B22-B682-76A3316B6360}" srcId="{5D64FB68-A732-4061-92F9-5C45B4D5A7B4}" destId="{7966E1AA-B763-4156-BE62-F3A270DDDF3F}" srcOrd="0" destOrd="0" parTransId="{D4740AAF-2FB9-4011-8695-D613FCDD6A2F}" sibTransId="{640762A5-2D72-4C9F-B063-5C7E6E551C4B}"/>
    <dgm:cxn modelId="{3505A002-094B-48C2-BCB5-DD5898AA7A81}" type="presParOf" srcId="{D2190B61-2DA3-4D62-84DD-CA83CA999F42}" destId="{152CAC33-4723-4252-A749-8226C6ED81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21433-53AE-4E7E-B6BB-2D68A411C1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C3C01C3-F335-4063-BB91-A6F15D3F6714}">
      <dgm:prSet phldrT="[Text]"/>
      <dgm:spPr>
        <a:solidFill>
          <a:schemeClr val="accent6">
            <a:lumMod val="75000"/>
          </a:schemeClr>
        </a:solidFill>
      </dgm:spPr>
      <dgm:t>
        <a:bodyPr/>
        <a:lstStyle/>
        <a:p>
          <a:r>
            <a:rPr lang="en-US" dirty="0"/>
            <a:t>Attendee</a:t>
          </a:r>
        </a:p>
      </dgm:t>
    </dgm:pt>
    <dgm:pt modelId="{D6B5EB29-C3FA-45DE-B7B0-11E77B01453A}" type="parTrans" cxnId="{E9C53225-E313-48EE-A0AA-C68DCFD37BFD}">
      <dgm:prSet/>
      <dgm:spPr/>
      <dgm:t>
        <a:bodyPr/>
        <a:lstStyle/>
        <a:p>
          <a:endParaRPr lang="en-US"/>
        </a:p>
      </dgm:t>
    </dgm:pt>
    <dgm:pt modelId="{88A37C57-6F86-4755-B133-926C94C27286}" type="sibTrans" cxnId="{E9C53225-E313-48EE-A0AA-C68DCFD37BFD}">
      <dgm:prSet/>
      <dgm:spPr/>
      <dgm:t>
        <a:bodyPr/>
        <a:lstStyle/>
        <a:p>
          <a:endParaRPr lang="en-US"/>
        </a:p>
      </dgm:t>
    </dgm:pt>
    <dgm:pt modelId="{B3893AFD-DEC4-40BD-80DD-CD9AB1DD0463}">
      <dgm:prSet phldrT="[Text]"/>
      <dgm:spPr>
        <a:solidFill>
          <a:schemeClr val="accent6">
            <a:lumMod val="40000"/>
            <a:lumOff val="60000"/>
            <a:alpha val="90000"/>
          </a:schemeClr>
        </a:solidFill>
      </dgm:spPr>
      <dgm:t>
        <a:bodyPr/>
        <a:lstStyle/>
        <a:p>
          <a:r>
            <a:rPr lang="en-US" dirty="0"/>
            <a:t>Attend to gain knowledge or participate in an event</a:t>
          </a:r>
        </a:p>
      </dgm:t>
    </dgm:pt>
    <dgm:pt modelId="{E95D15FD-35FB-4A7C-8A3A-7BD236AFF1B5}" type="parTrans" cxnId="{C7C32607-0343-44DD-875A-82224A9CF9BD}">
      <dgm:prSet/>
      <dgm:spPr/>
      <dgm:t>
        <a:bodyPr/>
        <a:lstStyle/>
        <a:p>
          <a:endParaRPr lang="en-US"/>
        </a:p>
      </dgm:t>
    </dgm:pt>
    <dgm:pt modelId="{01D119C7-C342-42C5-9989-0C055097C9E2}" type="sibTrans" cxnId="{C7C32607-0343-44DD-875A-82224A9CF9BD}">
      <dgm:prSet/>
      <dgm:spPr/>
      <dgm:t>
        <a:bodyPr/>
        <a:lstStyle/>
        <a:p>
          <a:endParaRPr lang="en-US"/>
        </a:p>
      </dgm:t>
    </dgm:pt>
    <dgm:pt modelId="{382F3408-51A7-4EB5-B84D-C2456BF4CE97}">
      <dgm:prSet phldrT="[Text]"/>
      <dgm:spPr>
        <a:solidFill>
          <a:schemeClr val="accent6">
            <a:lumMod val="75000"/>
          </a:schemeClr>
        </a:solidFill>
      </dgm:spPr>
      <dgm:t>
        <a:bodyPr/>
        <a:lstStyle/>
        <a:p>
          <a:r>
            <a:rPr lang="en-US" dirty="0"/>
            <a:t>Evaluator</a:t>
          </a:r>
        </a:p>
      </dgm:t>
    </dgm:pt>
    <dgm:pt modelId="{B104147E-2ADA-45C9-B389-6167FD2A14AD}" type="parTrans" cxnId="{A3203402-133D-44EC-9FD8-C823CBC93047}">
      <dgm:prSet/>
      <dgm:spPr/>
      <dgm:t>
        <a:bodyPr/>
        <a:lstStyle/>
        <a:p>
          <a:endParaRPr lang="en-US"/>
        </a:p>
      </dgm:t>
    </dgm:pt>
    <dgm:pt modelId="{A93D8F36-4C6C-4718-B314-DF43E75D1E68}" type="sibTrans" cxnId="{A3203402-133D-44EC-9FD8-C823CBC93047}">
      <dgm:prSet/>
      <dgm:spPr/>
      <dgm:t>
        <a:bodyPr/>
        <a:lstStyle/>
        <a:p>
          <a:endParaRPr lang="en-US"/>
        </a:p>
      </dgm:t>
    </dgm:pt>
    <dgm:pt modelId="{1C8E5BAD-C1C7-4774-A7DF-D01D43F8D05C}">
      <dgm:prSet phldrT="[Text]"/>
      <dgm:spPr>
        <a:solidFill>
          <a:schemeClr val="accent6">
            <a:lumMod val="40000"/>
            <a:lumOff val="60000"/>
            <a:alpha val="90000"/>
          </a:schemeClr>
        </a:solidFill>
      </dgm:spPr>
      <dgm:t>
        <a:bodyPr/>
        <a:lstStyle/>
        <a:p>
          <a:r>
            <a:rPr lang="en-US" dirty="0"/>
            <a:t>Serve as the person conducting an assessment</a:t>
          </a:r>
        </a:p>
      </dgm:t>
    </dgm:pt>
    <dgm:pt modelId="{0099FC43-CEBA-4790-AB54-5ED4FC6295AA}" type="parTrans" cxnId="{7A78EA75-383F-4E58-A497-50E27D5DCCBE}">
      <dgm:prSet/>
      <dgm:spPr/>
      <dgm:t>
        <a:bodyPr/>
        <a:lstStyle/>
        <a:p>
          <a:endParaRPr lang="en-US"/>
        </a:p>
      </dgm:t>
    </dgm:pt>
    <dgm:pt modelId="{292C2CBC-162E-4F94-8CE4-FF09738C7E1C}" type="sibTrans" cxnId="{7A78EA75-383F-4E58-A497-50E27D5DCCBE}">
      <dgm:prSet/>
      <dgm:spPr/>
      <dgm:t>
        <a:bodyPr/>
        <a:lstStyle/>
        <a:p>
          <a:endParaRPr lang="en-US"/>
        </a:p>
      </dgm:t>
    </dgm:pt>
    <dgm:pt modelId="{95BF832E-6334-4031-83DF-03F855F538CC}">
      <dgm:prSet phldrT="[Text]"/>
      <dgm:spPr>
        <a:solidFill>
          <a:schemeClr val="accent6">
            <a:lumMod val="75000"/>
          </a:schemeClr>
        </a:solidFill>
      </dgm:spPr>
      <dgm:t>
        <a:bodyPr/>
        <a:lstStyle/>
        <a:p>
          <a:r>
            <a:rPr lang="en-US" dirty="0"/>
            <a:t>Facilitator</a:t>
          </a:r>
        </a:p>
      </dgm:t>
    </dgm:pt>
    <dgm:pt modelId="{975C9599-BA91-42F8-8A69-3ACB99657752}" type="parTrans" cxnId="{C35BD408-89C6-447C-BC37-8F9A1E3A5C7C}">
      <dgm:prSet/>
      <dgm:spPr/>
      <dgm:t>
        <a:bodyPr/>
        <a:lstStyle/>
        <a:p>
          <a:endParaRPr lang="en-US"/>
        </a:p>
      </dgm:t>
    </dgm:pt>
    <dgm:pt modelId="{E1985A71-6DD7-42AF-9093-0F9D56F0CBA2}" type="sibTrans" cxnId="{C35BD408-89C6-447C-BC37-8F9A1E3A5C7C}">
      <dgm:prSet/>
      <dgm:spPr/>
      <dgm:t>
        <a:bodyPr/>
        <a:lstStyle/>
        <a:p>
          <a:endParaRPr lang="en-US"/>
        </a:p>
      </dgm:t>
    </dgm:pt>
    <dgm:pt modelId="{08BC4997-B3E8-45EA-BCA1-55D7935A6861}">
      <dgm:prSet phldrT="[Text]"/>
      <dgm:spPr>
        <a:solidFill>
          <a:schemeClr val="accent6">
            <a:lumMod val="40000"/>
            <a:lumOff val="60000"/>
            <a:alpha val="90000"/>
          </a:schemeClr>
        </a:solidFill>
      </dgm:spPr>
      <dgm:t>
        <a:bodyPr/>
        <a:lstStyle/>
        <a:p>
          <a:r>
            <a:rPr lang="en-US" dirty="0"/>
            <a:t>Serve as the facilitator of a meeting, conference, or other business-related event in which you are responsible for coordinating or hosting</a:t>
          </a:r>
        </a:p>
      </dgm:t>
    </dgm:pt>
    <dgm:pt modelId="{F148DF95-B6A8-4CD5-B3B5-8F89325A8738}" type="parTrans" cxnId="{98502025-C88C-4625-91E9-8FE4DDAA80CB}">
      <dgm:prSet/>
      <dgm:spPr/>
      <dgm:t>
        <a:bodyPr/>
        <a:lstStyle/>
        <a:p>
          <a:endParaRPr lang="en-US"/>
        </a:p>
      </dgm:t>
    </dgm:pt>
    <dgm:pt modelId="{B6FA8022-C7B2-41F3-84D0-E2FD270EEE28}" type="sibTrans" cxnId="{98502025-C88C-4625-91E9-8FE4DDAA80CB}">
      <dgm:prSet/>
      <dgm:spPr/>
      <dgm:t>
        <a:bodyPr/>
        <a:lstStyle/>
        <a:p>
          <a:endParaRPr lang="en-US"/>
        </a:p>
      </dgm:t>
    </dgm:pt>
    <dgm:pt modelId="{E67049DE-0A4B-459E-A536-98D6C75DB768}">
      <dgm:prSet phldrT="[Text]"/>
      <dgm:spPr>
        <a:solidFill>
          <a:schemeClr val="accent6">
            <a:lumMod val="75000"/>
          </a:schemeClr>
        </a:solidFill>
      </dgm:spPr>
      <dgm:t>
        <a:bodyPr/>
        <a:lstStyle/>
        <a:p>
          <a:r>
            <a:rPr lang="en-US" dirty="0"/>
            <a:t>Presenter</a:t>
          </a:r>
        </a:p>
      </dgm:t>
    </dgm:pt>
    <dgm:pt modelId="{AD6B362E-4A98-4D6A-B912-59AAC8DEA97F}" type="parTrans" cxnId="{41D814E6-34F4-4862-A695-366973F7CBF9}">
      <dgm:prSet/>
      <dgm:spPr/>
      <dgm:t>
        <a:bodyPr/>
        <a:lstStyle/>
        <a:p>
          <a:endParaRPr lang="en-US"/>
        </a:p>
      </dgm:t>
    </dgm:pt>
    <dgm:pt modelId="{A4DE1EB8-306C-4448-87CC-225A84EF1A3C}" type="sibTrans" cxnId="{41D814E6-34F4-4862-A695-366973F7CBF9}">
      <dgm:prSet/>
      <dgm:spPr/>
      <dgm:t>
        <a:bodyPr/>
        <a:lstStyle/>
        <a:p>
          <a:endParaRPr lang="en-US"/>
        </a:p>
      </dgm:t>
    </dgm:pt>
    <dgm:pt modelId="{FEF022A3-B9FC-4174-875A-2E03BB1EA492}">
      <dgm:prSet phldrT="[Text]"/>
      <dgm:spPr>
        <a:solidFill>
          <a:schemeClr val="accent6">
            <a:lumMod val="75000"/>
          </a:schemeClr>
        </a:solidFill>
      </dgm:spPr>
      <dgm:t>
        <a:bodyPr/>
        <a:lstStyle/>
        <a:p>
          <a:r>
            <a:rPr lang="en-US" dirty="0"/>
            <a:t>Representative</a:t>
          </a:r>
        </a:p>
      </dgm:t>
    </dgm:pt>
    <dgm:pt modelId="{5009C89E-70A6-4FDD-A2F0-1FC912B69664}" type="parTrans" cxnId="{BEC68251-DFA6-44F9-AC26-5B6801E5EE59}">
      <dgm:prSet/>
      <dgm:spPr/>
      <dgm:t>
        <a:bodyPr/>
        <a:lstStyle/>
        <a:p>
          <a:endParaRPr lang="en-US"/>
        </a:p>
      </dgm:t>
    </dgm:pt>
    <dgm:pt modelId="{0B4B4D58-C54C-4984-81C0-4C040A613D85}" type="sibTrans" cxnId="{BEC68251-DFA6-44F9-AC26-5B6801E5EE59}">
      <dgm:prSet/>
      <dgm:spPr/>
      <dgm:t>
        <a:bodyPr/>
        <a:lstStyle/>
        <a:p>
          <a:endParaRPr lang="en-US"/>
        </a:p>
      </dgm:t>
    </dgm:pt>
    <dgm:pt modelId="{A24F30D1-290B-4A75-8135-E6740C8393FB}">
      <dgm:prSet phldrT="[Text]"/>
      <dgm:spPr>
        <a:solidFill>
          <a:schemeClr val="accent6">
            <a:lumMod val="40000"/>
            <a:lumOff val="60000"/>
            <a:alpha val="90000"/>
          </a:schemeClr>
        </a:solidFill>
      </dgm:spPr>
      <dgm:t>
        <a:bodyPr/>
        <a:lstStyle/>
        <a:p>
          <a:r>
            <a:rPr lang="en-US" dirty="0"/>
            <a:t>Serve as the person relaying educational information to a group of participants</a:t>
          </a:r>
        </a:p>
      </dgm:t>
    </dgm:pt>
    <dgm:pt modelId="{46E0D57F-976D-4171-BB2E-AE59BFDFFD6C}" type="parTrans" cxnId="{2872F15D-C1DC-48B4-9EC6-D2CDBB814AD0}">
      <dgm:prSet/>
      <dgm:spPr/>
      <dgm:t>
        <a:bodyPr/>
        <a:lstStyle/>
        <a:p>
          <a:endParaRPr lang="en-US"/>
        </a:p>
      </dgm:t>
    </dgm:pt>
    <dgm:pt modelId="{9A609060-F32C-4061-A433-6DB5B4C9BD56}" type="sibTrans" cxnId="{2872F15D-C1DC-48B4-9EC6-D2CDBB814AD0}">
      <dgm:prSet/>
      <dgm:spPr/>
      <dgm:t>
        <a:bodyPr/>
        <a:lstStyle/>
        <a:p>
          <a:endParaRPr lang="en-US"/>
        </a:p>
      </dgm:t>
    </dgm:pt>
    <dgm:pt modelId="{3BF9031B-2874-400C-A087-A6518B5C3376}">
      <dgm:prSet phldrT="[Text]"/>
      <dgm:spPr>
        <a:solidFill>
          <a:schemeClr val="accent6">
            <a:lumMod val="40000"/>
            <a:lumOff val="60000"/>
            <a:alpha val="90000"/>
          </a:schemeClr>
        </a:solidFill>
      </dgm:spPr>
      <dgm:t>
        <a:bodyPr/>
        <a:lstStyle/>
        <a:p>
          <a:r>
            <a:rPr lang="en-US" dirty="0"/>
            <a:t>Serve as a program or agency representative for the purpose of sharing information</a:t>
          </a:r>
        </a:p>
      </dgm:t>
    </dgm:pt>
    <dgm:pt modelId="{9B16F671-AB60-4E2B-8DCA-CC3A9C9D93AD}" type="parTrans" cxnId="{988AFB2E-EF7E-4746-B339-4BCBFAEC3209}">
      <dgm:prSet/>
      <dgm:spPr/>
      <dgm:t>
        <a:bodyPr/>
        <a:lstStyle/>
        <a:p>
          <a:endParaRPr lang="en-US"/>
        </a:p>
      </dgm:t>
    </dgm:pt>
    <dgm:pt modelId="{26A8DB3C-84B3-46DD-95B1-48D9851F4D6C}" type="sibTrans" cxnId="{988AFB2E-EF7E-4746-B339-4BCBFAEC3209}">
      <dgm:prSet/>
      <dgm:spPr/>
      <dgm:t>
        <a:bodyPr/>
        <a:lstStyle/>
        <a:p>
          <a:endParaRPr lang="en-US"/>
        </a:p>
      </dgm:t>
    </dgm:pt>
    <dgm:pt modelId="{61AAFC70-FDB3-48EA-966B-E29B56101A2B}">
      <dgm:prSet phldrT="[Text]"/>
      <dgm:spPr>
        <a:solidFill>
          <a:schemeClr val="accent6">
            <a:lumMod val="75000"/>
          </a:schemeClr>
        </a:solidFill>
      </dgm:spPr>
      <dgm:t>
        <a:bodyPr/>
        <a:lstStyle/>
        <a:p>
          <a:r>
            <a:rPr lang="en-US" dirty="0"/>
            <a:t>Other</a:t>
          </a:r>
        </a:p>
      </dgm:t>
    </dgm:pt>
    <dgm:pt modelId="{1221DCFF-4D52-4E7F-ACB7-FE76946A9ADD}" type="parTrans" cxnId="{58A24642-927D-45AF-AD85-E9159A95F367}">
      <dgm:prSet/>
      <dgm:spPr/>
      <dgm:t>
        <a:bodyPr/>
        <a:lstStyle/>
        <a:p>
          <a:endParaRPr lang="en-US"/>
        </a:p>
      </dgm:t>
    </dgm:pt>
    <dgm:pt modelId="{7F935DBE-81B5-41EA-A7F9-4B92C49C3711}" type="sibTrans" cxnId="{58A24642-927D-45AF-AD85-E9159A95F367}">
      <dgm:prSet/>
      <dgm:spPr/>
      <dgm:t>
        <a:bodyPr/>
        <a:lstStyle/>
        <a:p>
          <a:endParaRPr lang="en-US"/>
        </a:p>
      </dgm:t>
    </dgm:pt>
    <dgm:pt modelId="{601B2C7B-E451-45EA-93C4-F16129EAF769}">
      <dgm:prSet phldrT="[Text]"/>
      <dgm:spPr>
        <a:solidFill>
          <a:schemeClr val="accent6">
            <a:lumMod val="40000"/>
            <a:lumOff val="60000"/>
            <a:alpha val="90000"/>
          </a:schemeClr>
        </a:solidFill>
      </dgm:spPr>
      <dgm:t>
        <a:bodyPr/>
        <a:lstStyle/>
        <a:p>
          <a:r>
            <a:rPr lang="en-US" dirty="0"/>
            <a:t>Any role that does not fall within a listed purpose</a:t>
          </a:r>
        </a:p>
      </dgm:t>
    </dgm:pt>
    <dgm:pt modelId="{A80E1CE3-4178-452E-B876-4BAFC118EFD5}" type="parTrans" cxnId="{99D32E52-8506-4B8D-8B72-C940ED9046C1}">
      <dgm:prSet/>
      <dgm:spPr/>
      <dgm:t>
        <a:bodyPr/>
        <a:lstStyle/>
        <a:p>
          <a:endParaRPr lang="en-US"/>
        </a:p>
      </dgm:t>
    </dgm:pt>
    <dgm:pt modelId="{056DEA45-68D4-4F5D-8D3C-9E01002508CE}" type="sibTrans" cxnId="{99D32E52-8506-4B8D-8B72-C940ED9046C1}">
      <dgm:prSet/>
      <dgm:spPr/>
      <dgm:t>
        <a:bodyPr/>
        <a:lstStyle/>
        <a:p>
          <a:endParaRPr lang="en-US"/>
        </a:p>
      </dgm:t>
    </dgm:pt>
    <dgm:pt modelId="{988B65E0-9B3F-4DE0-AE28-4FA8A17C230D}" type="pres">
      <dgm:prSet presAssocID="{E9121433-53AE-4E7E-B6BB-2D68A411C1DF}" presName="Name0" presStyleCnt="0">
        <dgm:presLayoutVars>
          <dgm:dir/>
          <dgm:animLvl val="lvl"/>
          <dgm:resizeHandles val="exact"/>
        </dgm:presLayoutVars>
      </dgm:prSet>
      <dgm:spPr/>
    </dgm:pt>
    <dgm:pt modelId="{CE826B83-DE1E-48D3-9D57-D791588168DB}" type="pres">
      <dgm:prSet presAssocID="{2C3C01C3-F335-4063-BB91-A6F15D3F6714}" presName="linNode" presStyleCnt="0"/>
      <dgm:spPr/>
    </dgm:pt>
    <dgm:pt modelId="{E46AB293-C4B8-40DB-BB04-3D2DCAA6829C}" type="pres">
      <dgm:prSet presAssocID="{2C3C01C3-F335-4063-BB91-A6F15D3F6714}" presName="parentText" presStyleLbl="node1" presStyleIdx="0" presStyleCnt="6">
        <dgm:presLayoutVars>
          <dgm:chMax val="1"/>
          <dgm:bulletEnabled val="1"/>
        </dgm:presLayoutVars>
      </dgm:prSet>
      <dgm:spPr/>
    </dgm:pt>
    <dgm:pt modelId="{AB7A7209-4772-4534-9A2D-0F21CB97BE4C}" type="pres">
      <dgm:prSet presAssocID="{2C3C01C3-F335-4063-BB91-A6F15D3F6714}" presName="descendantText" presStyleLbl="alignAccFollowNode1" presStyleIdx="0" presStyleCnt="6">
        <dgm:presLayoutVars>
          <dgm:bulletEnabled val="1"/>
        </dgm:presLayoutVars>
      </dgm:prSet>
      <dgm:spPr/>
    </dgm:pt>
    <dgm:pt modelId="{AE843ACE-1DE6-4098-A869-F74FB103B066}" type="pres">
      <dgm:prSet presAssocID="{88A37C57-6F86-4755-B133-926C94C27286}" presName="sp" presStyleCnt="0"/>
      <dgm:spPr/>
    </dgm:pt>
    <dgm:pt modelId="{EC8230A1-B625-48DF-BF33-69745BF26812}" type="pres">
      <dgm:prSet presAssocID="{382F3408-51A7-4EB5-B84D-C2456BF4CE97}" presName="linNode" presStyleCnt="0"/>
      <dgm:spPr/>
    </dgm:pt>
    <dgm:pt modelId="{718AE7A7-51A3-4C36-B328-C6C5DF7667DF}" type="pres">
      <dgm:prSet presAssocID="{382F3408-51A7-4EB5-B84D-C2456BF4CE97}" presName="parentText" presStyleLbl="node1" presStyleIdx="1" presStyleCnt="6">
        <dgm:presLayoutVars>
          <dgm:chMax val="1"/>
          <dgm:bulletEnabled val="1"/>
        </dgm:presLayoutVars>
      </dgm:prSet>
      <dgm:spPr/>
    </dgm:pt>
    <dgm:pt modelId="{84F02247-4F59-4041-B350-F79E5F9D8B3F}" type="pres">
      <dgm:prSet presAssocID="{382F3408-51A7-4EB5-B84D-C2456BF4CE97}" presName="descendantText" presStyleLbl="alignAccFollowNode1" presStyleIdx="1" presStyleCnt="6">
        <dgm:presLayoutVars>
          <dgm:bulletEnabled val="1"/>
        </dgm:presLayoutVars>
      </dgm:prSet>
      <dgm:spPr/>
    </dgm:pt>
    <dgm:pt modelId="{6DA3F99F-AC80-44B0-B2BC-D65BB893B2C7}" type="pres">
      <dgm:prSet presAssocID="{A93D8F36-4C6C-4718-B314-DF43E75D1E68}" presName="sp" presStyleCnt="0"/>
      <dgm:spPr/>
    </dgm:pt>
    <dgm:pt modelId="{07C1D3D6-1A67-4F09-BBA1-F0B0FE20AF24}" type="pres">
      <dgm:prSet presAssocID="{95BF832E-6334-4031-83DF-03F855F538CC}" presName="linNode" presStyleCnt="0"/>
      <dgm:spPr/>
    </dgm:pt>
    <dgm:pt modelId="{949753AA-254D-4AAB-BD96-0BBEEDEBD113}" type="pres">
      <dgm:prSet presAssocID="{95BF832E-6334-4031-83DF-03F855F538CC}" presName="parentText" presStyleLbl="node1" presStyleIdx="2" presStyleCnt="6">
        <dgm:presLayoutVars>
          <dgm:chMax val="1"/>
          <dgm:bulletEnabled val="1"/>
        </dgm:presLayoutVars>
      </dgm:prSet>
      <dgm:spPr/>
    </dgm:pt>
    <dgm:pt modelId="{799FC21E-B731-4007-AF37-AD732AB66D47}" type="pres">
      <dgm:prSet presAssocID="{95BF832E-6334-4031-83DF-03F855F538CC}" presName="descendantText" presStyleLbl="alignAccFollowNode1" presStyleIdx="2" presStyleCnt="6">
        <dgm:presLayoutVars>
          <dgm:bulletEnabled val="1"/>
        </dgm:presLayoutVars>
      </dgm:prSet>
      <dgm:spPr/>
    </dgm:pt>
    <dgm:pt modelId="{4C4AAB74-0403-41AC-9D4A-CBA972585366}" type="pres">
      <dgm:prSet presAssocID="{E1985A71-6DD7-42AF-9093-0F9D56F0CBA2}" presName="sp" presStyleCnt="0"/>
      <dgm:spPr/>
    </dgm:pt>
    <dgm:pt modelId="{DBCF4372-2D03-460C-86E2-0FFC1A410770}" type="pres">
      <dgm:prSet presAssocID="{E67049DE-0A4B-459E-A536-98D6C75DB768}" presName="linNode" presStyleCnt="0"/>
      <dgm:spPr/>
    </dgm:pt>
    <dgm:pt modelId="{16C4E652-165C-4712-AB2B-B8C0F817A2F0}" type="pres">
      <dgm:prSet presAssocID="{E67049DE-0A4B-459E-A536-98D6C75DB768}" presName="parentText" presStyleLbl="node1" presStyleIdx="3" presStyleCnt="6">
        <dgm:presLayoutVars>
          <dgm:chMax val="1"/>
          <dgm:bulletEnabled val="1"/>
        </dgm:presLayoutVars>
      </dgm:prSet>
      <dgm:spPr/>
    </dgm:pt>
    <dgm:pt modelId="{0AA1B26C-A585-498D-B9FC-E57B1F79D5A2}" type="pres">
      <dgm:prSet presAssocID="{E67049DE-0A4B-459E-A536-98D6C75DB768}" presName="descendantText" presStyleLbl="alignAccFollowNode1" presStyleIdx="3" presStyleCnt="6">
        <dgm:presLayoutVars>
          <dgm:bulletEnabled val="1"/>
        </dgm:presLayoutVars>
      </dgm:prSet>
      <dgm:spPr/>
    </dgm:pt>
    <dgm:pt modelId="{02203C56-F34E-4419-ACD5-F48B9B5708E6}" type="pres">
      <dgm:prSet presAssocID="{A4DE1EB8-306C-4448-87CC-225A84EF1A3C}" presName="sp" presStyleCnt="0"/>
      <dgm:spPr/>
    </dgm:pt>
    <dgm:pt modelId="{68D7BD1F-7408-410D-AD7D-57AB419818C3}" type="pres">
      <dgm:prSet presAssocID="{FEF022A3-B9FC-4174-875A-2E03BB1EA492}" presName="linNode" presStyleCnt="0"/>
      <dgm:spPr/>
    </dgm:pt>
    <dgm:pt modelId="{DF5AA7CD-935C-4463-B9C8-97C2CDA5A8C6}" type="pres">
      <dgm:prSet presAssocID="{FEF022A3-B9FC-4174-875A-2E03BB1EA492}" presName="parentText" presStyleLbl="node1" presStyleIdx="4" presStyleCnt="6">
        <dgm:presLayoutVars>
          <dgm:chMax val="1"/>
          <dgm:bulletEnabled val="1"/>
        </dgm:presLayoutVars>
      </dgm:prSet>
      <dgm:spPr/>
    </dgm:pt>
    <dgm:pt modelId="{AB69F11D-767E-4C47-8C0F-9EFF8B03368F}" type="pres">
      <dgm:prSet presAssocID="{FEF022A3-B9FC-4174-875A-2E03BB1EA492}" presName="descendantText" presStyleLbl="alignAccFollowNode1" presStyleIdx="4" presStyleCnt="6">
        <dgm:presLayoutVars>
          <dgm:bulletEnabled val="1"/>
        </dgm:presLayoutVars>
      </dgm:prSet>
      <dgm:spPr/>
    </dgm:pt>
    <dgm:pt modelId="{BE41B330-39B3-41C2-9FBC-E850BD1EAAA2}" type="pres">
      <dgm:prSet presAssocID="{0B4B4D58-C54C-4984-81C0-4C040A613D85}" presName="sp" presStyleCnt="0"/>
      <dgm:spPr/>
    </dgm:pt>
    <dgm:pt modelId="{3E023A29-81F9-4160-A572-BD7A2DABDB74}" type="pres">
      <dgm:prSet presAssocID="{61AAFC70-FDB3-48EA-966B-E29B56101A2B}" presName="linNode" presStyleCnt="0"/>
      <dgm:spPr/>
    </dgm:pt>
    <dgm:pt modelId="{164EB300-5E8A-4F37-BBED-CA69E0DAEFE9}" type="pres">
      <dgm:prSet presAssocID="{61AAFC70-FDB3-48EA-966B-E29B56101A2B}" presName="parentText" presStyleLbl="node1" presStyleIdx="5" presStyleCnt="6">
        <dgm:presLayoutVars>
          <dgm:chMax val="1"/>
          <dgm:bulletEnabled val="1"/>
        </dgm:presLayoutVars>
      </dgm:prSet>
      <dgm:spPr/>
    </dgm:pt>
    <dgm:pt modelId="{088B3AA5-D5AE-4D7F-BB62-0863C60BA22B}" type="pres">
      <dgm:prSet presAssocID="{61AAFC70-FDB3-48EA-966B-E29B56101A2B}" presName="descendantText" presStyleLbl="alignAccFollowNode1" presStyleIdx="5" presStyleCnt="6">
        <dgm:presLayoutVars>
          <dgm:bulletEnabled val="1"/>
        </dgm:presLayoutVars>
      </dgm:prSet>
      <dgm:spPr/>
    </dgm:pt>
  </dgm:ptLst>
  <dgm:cxnLst>
    <dgm:cxn modelId="{A3203402-133D-44EC-9FD8-C823CBC93047}" srcId="{E9121433-53AE-4E7E-B6BB-2D68A411C1DF}" destId="{382F3408-51A7-4EB5-B84D-C2456BF4CE97}" srcOrd="1" destOrd="0" parTransId="{B104147E-2ADA-45C9-B389-6167FD2A14AD}" sibTransId="{A93D8F36-4C6C-4718-B314-DF43E75D1E68}"/>
    <dgm:cxn modelId="{C7C32607-0343-44DD-875A-82224A9CF9BD}" srcId="{2C3C01C3-F335-4063-BB91-A6F15D3F6714}" destId="{B3893AFD-DEC4-40BD-80DD-CD9AB1DD0463}" srcOrd="0" destOrd="0" parTransId="{E95D15FD-35FB-4A7C-8A3A-7BD236AFF1B5}" sibTransId="{01D119C7-C342-42C5-9989-0C055097C9E2}"/>
    <dgm:cxn modelId="{C35BD408-89C6-447C-BC37-8F9A1E3A5C7C}" srcId="{E9121433-53AE-4E7E-B6BB-2D68A411C1DF}" destId="{95BF832E-6334-4031-83DF-03F855F538CC}" srcOrd="2" destOrd="0" parTransId="{975C9599-BA91-42F8-8A69-3ACB99657752}" sibTransId="{E1985A71-6DD7-42AF-9093-0F9D56F0CBA2}"/>
    <dgm:cxn modelId="{09BF6321-5604-42D0-B21B-869D4EA41F4C}" type="presOf" srcId="{E9121433-53AE-4E7E-B6BB-2D68A411C1DF}" destId="{988B65E0-9B3F-4DE0-AE28-4FA8A17C230D}" srcOrd="0" destOrd="0" presId="urn:microsoft.com/office/officeart/2005/8/layout/vList5"/>
    <dgm:cxn modelId="{98502025-C88C-4625-91E9-8FE4DDAA80CB}" srcId="{95BF832E-6334-4031-83DF-03F855F538CC}" destId="{08BC4997-B3E8-45EA-BCA1-55D7935A6861}" srcOrd="0" destOrd="0" parTransId="{F148DF95-B6A8-4CD5-B3B5-8F89325A8738}" sibTransId="{B6FA8022-C7B2-41F3-84D0-E2FD270EEE28}"/>
    <dgm:cxn modelId="{E9C53225-E313-48EE-A0AA-C68DCFD37BFD}" srcId="{E9121433-53AE-4E7E-B6BB-2D68A411C1DF}" destId="{2C3C01C3-F335-4063-BB91-A6F15D3F6714}" srcOrd="0" destOrd="0" parTransId="{D6B5EB29-C3FA-45DE-B7B0-11E77B01453A}" sibTransId="{88A37C57-6F86-4755-B133-926C94C27286}"/>
    <dgm:cxn modelId="{6F3A0627-2B1B-42D4-9A84-A9C7671DA312}" type="presOf" srcId="{95BF832E-6334-4031-83DF-03F855F538CC}" destId="{949753AA-254D-4AAB-BD96-0BBEEDEBD113}" srcOrd="0" destOrd="0" presId="urn:microsoft.com/office/officeart/2005/8/layout/vList5"/>
    <dgm:cxn modelId="{3541BF28-E6D5-40D3-AE83-C935DAA69092}" type="presOf" srcId="{601B2C7B-E451-45EA-93C4-F16129EAF769}" destId="{088B3AA5-D5AE-4D7F-BB62-0863C60BA22B}" srcOrd="0" destOrd="0" presId="urn:microsoft.com/office/officeart/2005/8/layout/vList5"/>
    <dgm:cxn modelId="{988AFB2E-EF7E-4746-B339-4BCBFAEC3209}" srcId="{FEF022A3-B9FC-4174-875A-2E03BB1EA492}" destId="{3BF9031B-2874-400C-A087-A6518B5C3376}" srcOrd="0" destOrd="0" parTransId="{9B16F671-AB60-4E2B-8DCA-CC3A9C9D93AD}" sibTransId="{26A8DB3C-84B3-46DD-95B1-48D9851F4D6C}"/>
    <dgm:cxn modelId="{15A64940-A75A-4FEA-AE53-FDCE977427F8}" type="presOf" srcId="{FEF022A3-B9FC-4174-875A-2E03BB1EA492}" destId="{DF5AA7CD-935C-4463-B9C8-97C2CDA5A8C6}" srcOrd="0" destOrd="0" presId="urn:microsoft.com/office/officeart/2005/8/layout/vList5"/>
    <dgm:cxn modelId="{2872F15D-C1DC-48B4-9EC6-D2CDBB814AD0}" srcId="{E67049DE-0A4B-459E-A536-98D6C75DB768}" destId="{A24F30D1-290B-4A75-8135-E6740C8393FB}" srcOrd="0" destOrd="0" parTransId="{46E0D57F-976D-4171-BB2E-AE59BFDFFD6C}" sibTransId="{9A609060-F32C-4061-A433-6DB5B4C9BD56}"/>
    <dgm:cxn modelId="{58A24642-927D-45AF-AD85-E9159A95F367}" srcId="{E9121433-53AE-4E7E-B6BB-2D68A411C1DF}" destId="{61AAFC70-FDB3-48EA-966B-E29B56101A2B}" srcOrd="5" destOrd="0" parTransId="{1221DCFF-4D52-4E7F-ACB7-FE76946A9ADD}" sibTransId="{7F935DBE-81B5-41EA-A7F9-4B92C49C3711}"/>
    <dgm:cxn modelId="{D80F7042-5C69-4BB5-92DC-43E96CE42A90}" type="presOf" srcId="{1C8E5BAD-C1C7-4774-A7DF-D01D43F8D05C}" destId="{84F02247-4F59-4041-B350-F79E5F9D8B3F}" srcOrd="0" destOrd="0" presId="urn:microsoft.com/office/officeart/2005/8/layout/vList5"/>
    <dgm:cxn modelId="{FF28AE6A-B54A-4D10-8F67-24F1F276312F}" type="presOf" srcId="{A24F30D1-290B-4A75-8135-E6740C8393FB}" destId="{0AA1B26C-A585-498D-B9FC-E57B1F79D5A2}" srcOrd="0" destOrd="0" presId="urn:microsoft.com/office/officeart/2005/8/layout/vList5"/>
    <dgm:cxn modelId="{9C66B26C-77E2-439D-94F7-FD2986F01B62}" type="presOf" srcId="{08BC4997-B3E8-45EA-BCA1-55D7935A6861}" destId="{799FC21E-B731-4007-AF37-AD732AB66D47}" srcOrd="0" destOrd="0" presId="urn:microsoft.com/office/officeart/2005/8/layout/vList5"/>
    <dgm:cxn modelId="{BEC68251-DFA6-44F9-AC26-5B6801E5EE59}" srcId="{E9121433-53AE-4E7E-B6BB-2D68A411C1DF}" destId="{FEF022A3-B9FC-4174-875A-2E03BB1EA492}" srcOrd="4" destOrd="0" parTransId="{5009C89E-70A6-4FDD-A2F0-1FC912B69664}" sibTransId="{0B4B4D58-C54C-4984-81C0-4C040A613D85}"/>
    <dgm:cxn modelId="{99D32E52-8506-4B8D-8B72-C940ED9046C1}" srcId="{61AAFC70-FDB3-48EA-966B-E29B56101A2B}" destId="{601B2C7B-E451-45EA-93C4-F16129EAF769}" srcOrd="0" destOrd="0" parTransId="{A80E1CE3-4178-452E-B876-4BAFC118EFD5}" sibTransId="{056DEA45-68D4-4F5D-8D3C-9E01002508CE}"/>
    <dgm:cxn modelId="{7A78EA75-383F-4E58-A497-50E27D5DCCBE}" srcId="{382F3408-51A7-4EB5-B84D-C2456BF4CE97}" destId="{1C8E5BAD-C1C7-4774-A7DF-D01D43F8D05C}" srcOrd="0" destOrd="0" parTransId="{0099FC43-CEBA-4790-AB54-5ED4FC6295AA}" sibTransId="{292C2CBC-162E-4F94-8CE4-FF09738C7E1C}"/>
    <dgm:cxn modelId="{2BE05A79-1CDE-4114-A316-A6BDC0A472C6}" type="presOf" srcId="{3BF9031B-2874-400C-A087-A6518B5C3376}" destId="{AB69F11D-767E-4C47-8C0F-9EFF8B03368F}" srcOrd="0" destOrd="0" presId="urn:microsoft.com/office/officeart/2005/8/layout/vList5"/>
    <dgm:cxn modelId="{800BBD8B-A997-4515-AFCE-08255A59191D}" type="presOf" srcId="{61AAFC70-FDB3-48EA-966B-E29B56101A2B}" destId="{164EB300-5E8A-4F37-BBED-CA69E0DAEFE9}" srcOrd="0" destOrd="0" presId="urn:microsoft.com/office/officeart/2005/8/layout/vList5"/>
    <dgm:cxn modelId="{A84FC39E-A687-4E94-AE29-551C9807D7B8}" type="presOf" srcId="{E67049DE-0A4B-459E-A536-98D6C75DB768}" destId="{16C4E652-165C-4712-AB2B-B8C0F817A2F0}" srcOrd="0" destOrd="0" presId="urn:microsoft.com/office/officeart/2005/8/layout/vList5"/>
    <dgm:cxn modelId="{9F7282BB-C992-4FB5-BA1B-9E5AF448CD4B}" type="presOf" srcId="{B3893AFD-DEC4-40BD-80DD-CD9AB1DD0463}" destId="{AB7A7209-4772-4534-9A2D-0F21CB97BE4C}" srcOrd="0" destOrd="0" presId="urn:microsoft.com/office/officeart/2005/8/layout/vList5"/>
    <dgm:cxn modelId="{41D814E6-34F4-4862-A695-366973F7CBF9}" srcId="{E9121433-53AE-4E7E-B6BB-2D68A411C1DF}" destId="{E67049DE-0A4B-459E-A536-98D6C75DB768}" srcOrd="3" destOrd="0" parTransId="{AD6B362E-4A98-4D6A-B912-59AAC8DEA97F}" sibTransId="{A4DE1EB8-306C-4448-87CC-225A84EF1A3C}"/>
    <dgm:cxn modelId="{34159EFC-4F25-42F7-8C39-308B9EE2C7B0}" type="presOf" srcId="{382F3408-51A7-4EB5-B84D-C2456BF4CE97}" destId="{718AE7A7-51A3-4C36-B328-C6C5DF7667DF}" srcOrd="0" destOrd="0" presId="urn:microsoft.com/office/officeart/2005/8/layout/vList5"/>
    <dgm:cxn modelId="{071EECFD-B397-4876-B237-F5FDEF35CF72}" type="presOf" srcId="{2C3C01C3-F335-4063-BB91-A6F15D3F6714}" destId="{E46AB293-C4B8-40DB-BB04-3D2DCAA6829C}" srcOrd="0" destOrd="0" presId="urn:microsoft.com/office/officeart/2005/8/layout/vList5"/>
    <dgm:cxn modelId="{52AC5254-EA05-49C3-89D1-1F1924A3AD83}" type="presParOf" srcId="{988B65E0-9B3F-4DE0-AE28-4FA8A17C230D}" destId="{CE826B83-DE1E-48D3-9D57-D791588168DB}" srcOrd="0" destOrd="0" presId="urn:microsoft.com/office/officeart/2005/8/layout/vList5"/>
    <dgm:cxn modelId="{E1B65E91-F482-46CC-8865-37FB8EB27EDE}" type="presParOf" srcId="{CE826B83-DE1E-48D3-9D57-D791588168DB}" destId="{E46AB293-C4B8-40DB-BB04-3D2DCAA6829C}" srcOrd="0" destOrd="0" presId="urn:microsoft.com/office/officeart/2005/8/layout/vList5"/>
    <dgm:cxn modelId="{568BA5D3-24F9-404F-A37B-AB6A6A29B49C}" type="presParOf" srcId="{CE826B83-DE1E-48D3-9D57-D791588168DB}" destId="{AB7A7209-4772-4534-9A2D-0F21CB97BE4C}" srcOrd="1" destOrd="0" presId="urn:microsoft.com/office/officeart/2005/8/layout/vList5"/>
    <dgm:cxn modelId="{CF6D00EF-FD1F-4231-A637-A778D8558FD1}" type="presParOf" srcId="{988B65E0-9B3F-4DE0-AE28-4FA8A17C230D}" destId="{AE843ACE-1DE6-4098-A869-F74FB103B066}" srcOrd="1" destOrd="0" presId="urn:microsoft.com/office/officeart/2005/8/layout/vList5"/>
    <dgm:cxn modelId="{4F26F817-44F3-47EF-ABF4-FC2BEC9C1297}" type="presParOf" srcId="{988B65E0-9B3F-4DE0-AE28-4FA8A17C230D}" destId="{EC8230A1-B625-48DF-BF33-69745BF26812}" srcOrd="2" destOrd="0" presId="urn:microsoft.com/office/officeart/2005/8/layout/vList5"/>
    <dgm:cxn modelId="{7B844B22-7C5D-4453-B58A-9247ED5EF1D7}" type="presParOf" srcId="{EC8230A1-B625-48DF-BF33-69745BF26812}" destId="{718AE7A7-51A3-4C36-B328-C6C5DF7667DF}" srcOrd="0" destOrd="0" presId="urn:microsoft.com/office/officeart/2005/8/layout/vList5"/>
    <dgm:cxn modelId="{74675B0C-E0FB-466C-B197-FA310D22D724}" type="presParOf" srcId="{EC8230A1-B625-48DF-BF33-69745BF26812}" destId="{84F02247-4F59-4041-B350-F79E5F9D8B3F}" srcOrd="1" destOrd="0" presId="urn:microsoft.com/office/officeart/2005/8/layout/vList5"/>
    <dgm:cxn modelId="{AFA27FD7-BDB2-4F2A-A8CC-B4F3F204FBBD}" type="presParOf" srcId="{988B65E0-9B3F-4DE0-AE28-4FA8A17C230D}" destId="{6DA3F99F-AC80-44B0-B2BC-D65BB893B2C7}" srcOrd="3" destOrd="0" presId="urn:microsoft.com/office/officeart/2005/8/layout/vList5"/>
    <dgm:cxn modelId="{31CD9BE1-5B36-4E82-8EB9-283F4ED9A0AF}" type="presParOf" srcId="{988B65E0-9B3F-4DE0-AE28-4FA8A17C230D}" destId="{07C1D3D6-1A67-4F09-BBA1-F0B0FE20AF24}" srcOrd="4" destOrd="0" presId="urn:microsoft.com/office/officeart/2005/8/layout/vList5"/>
    <dgm:cxn modelId="{E3EC7116-57F1-4D5F-85B5-958DEE5AB3AF}" type="presParOf" srcId="{07C1D3D6-1A67-4F09-BBA1-F0B0FE20AF24}" destId="{949753AA-254D-4AAB-BD96-0BBEEDEBD113}" srcOrd="0" destOrd="0" presId="urn:microsoft.com/office/officeart/2005/8/layout/vList5"/>
    <dgm:cxn modelId="{5BC540C3-FA0D-4F2D-8E8D-CE9EF9B5BE35}" type="presParOf" srcId="{07C1D3D6-1A67-4F09-BBA1-F0B0FE20AF24}" destId="{799FC21E-B731-4007-AF37-AD732AB66D47}" srcOrd="1" destOrd="0" presId="urn:microsoft.com/office/officeart/2005/8/layout/vList5"/>
    <dgm:cxn modelId="{D7B43C61-B058-464E-956F-3C672FA335FD}" type="presParOf" srcId="{988B65E0-9B3F-4DE0-AE28-4FA8A17C230D}" destId="{4C4AAB74-0403-41AC-9D4A-CBA972585366}" srcOrd="5" destOrd="0" presId="urn:microsoft.com/office/officeart/2005/8/layout/vList5"/>
    <dgm:cxn modelId="{AE90AD68-571B-4469-AA85-3DE8927C01E0}" type="presParOf" srcId="{988B65E0-9B3F-4DE0-AE28-4FA8A17C230D}" destId="{DBCF4372-2D03-460C-86E2-0FFC1A410770}" srcOrd="6" destOrd="0" presId="urn:microsoft.com/office/officeart/2005/8/layout/vList5"/>
    <dgm:cxn modelId="{3F24B23A-02A6-4993-A306-BD0E0BD72EB9}" type="presParOf" srcId="{DBCF4372-2D03-460C-86E2-0FFC1A410770}" destId="{16C4E652-165C-4712-AB2B-B8C0F817A2F0}" srcOrd="0" destOrd="0" presId="urn:microsoft.com/office/officeart/2005/8/layout/vList5"/>
    <dgm:cxn modelId="{486A6C96-A0B4-4052-9CD6-BA1AB79B3411}" type="presParOf" srcId="{DBCF4372-2D03-460C-86E2-0FFC1A410770}" destId="{0AA1B26C-A585-498D-B9FC-E57B1F79D5A2}" srcOrd="1" destOrd="0" presId="urn:microsoft.com/office/officeart/2005/8/layout/vList5"/>
    <dgm:cxn modelId="{FC706D45-5C5C-4CD4-B11D-1EA59DAECCD3}" type="presParOf" srcId="{988B65E0-9B3F-4DE0-AE28-4FA8A17C230D}" destId="{02203C56-F34E-4419-ACD5-F48B9B5708E6}" srcOrd="7" destOrd="0" presId="urn:microsoft.com/office/officeart/2005/8/layout/vList5"/>
    <dgm:cxn modelId="{CA03E70B-A0F4-4097-A037-27E7E8D08F69}" type="presParOf" srcId="{988B65E0-9B3F-4DE0-AE28-4FA8A17C230D}" destId="{68D7BD1F-7408-410D-AD7D-57AB419818C3}" srcOrd="8" destOrd="0" presId="urn:microsoft.com/office/officeart/2005/8/layout/vList5"/>
    <dgm:cxn modelId="{DDCFB668-5AC7-46D2-9F30-8208260E29A4}" type="presParOf" srcId="{68D7BD1F-7408-410D-AD7D-57AB419818C3}" destId="{DF5AA7CD-935C-4463-B9C8-97C2CDA5A8C6}" srcOrd="0" destOrd="0" presId="urn:microsoft.com/office/officeart/2005/8/layout/vList5"/>
    <dgm:cxn modelId="{0AD87CD6-6518-4002-9188-614690CEFCA0}" type="presParOf" srcId="{68D7BD1F-7408-410D-AD7D-57AB419818C3}" destId="{AB69F11D-767E-4C47-8C0F-9EFF8B03368F}" srcOrd="1" destOrd="0" presId="urn:microsoft.com/office/officeart/2005/8/layout/vList5"/>
    <dgm:cxn modelId="{D012BB1C-BC03-465B-BA29-5E734691A4BC}" type="presParOf" srcId="{988B65E0-9B3F-4DE0-AE28-4FA8A17C230D}" destId="{BE41B330-39B3-41C2-9FBC-E850BD1EAAA2}" srcOrd="9" destOrd="0" presId="urn:microsoft.com/office/officeart/2005/8/layout/vList5"/>
    <dgm:cxn modelId="{5B2E1C02-345E-46D6-8B64-3B2D63083E8C}" type="presParOf" srcId="{988B65E0-9B3F-4DE0-AE28-4FA8A17C230D}" destId="{3E023A29-81F9-4160-A572-BD7A2DABDB74}" srcOrd="10" destOrd="0" presId="urn:microsoft.com/office/officeart/2005/8/layout/vList5"/>
    <dgm:cxn modelId="{5DD0605C-B831-4958-9004-3A5EFFDA0764}" type="presParOf" srcId="{3E023A29-81F9-4160-A572-BD7A2DABDB74}" destId="{164EB300-5E8A-4F37-BBED-CA69E0DAEFE9}" srcOrd="0" destOrd="0" presId="urn:microsoft.com/office/officeart/2005/8/layout/vList5"/>
    <dgm:cxn modelId="{B46CDF12-B19B-45EF-A711-BC171F6CAFBA}" type="presParOf" srcId="{3E023A29-81F9-4160-A572-BD7A2DABDB74}" destId="{088B3AA5-D5AE-4D7F-BB62-0863C60BA22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4FB68-A732-4061-92F9-5C45B4D5A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66E1AA-B763-4156-BE62-F3A270DDDF3F}">
      <dgm:prSet custT="1"/>
      <dgm:spPr>
        <a:solidFill>
          <a:schemeClr val="accent2">
            <a:lumMod val="75000"/>
          </a:schemeClr>
        </a:solidFill>
      </dgm:spPr>
      <dgm:t>
        <a:bodyPr/>
        <a:lstStyle/>
        <a:p>
          <a:pPr algn="ctr"/>
          <a:r>
            <a:rPr lang="en-US" sz="3300" b="1" u="sng" dirty="0"/>
            <a:t>How Travel Applies to Employee’s Position</a:t>
          </a:r>
          <a:br>
            <a:rPr lang="en-US" sz="3300" dirty="0"/>
          </a:br>
          <a:r>
            <a:rPr lang="en-US" sz="2400" dirty="0"/>
            <a:t>Travel Policy Procedure </a:t>
          </a:r>
          <a:r>
            <a:rPr lang="en-US" sz="2400"/>
            <a:t>section 11</a:t>
          </a:r>
        </a:p>
      </dgm:t>
    </dgm:pt>
    <dgm:pt modelId="{D4740AAF-2FB9-4011-8695-D613FCDD6A2F}" type="parTrans" cxnId="{D3209879-C1EF-4B22-B682-76A3316B6360}">
      <dgm:prSet/>
      <dgm:spPr/>
      <dgm:t>
        <a:bodyPr/>
        <a:lstStyle/>
        <a:p>
          <a:endParaRPr lang="en-US"/>
        </a:p>
      </dgm:t>
    </dgm:pt>
    <dgm:pt modelId="{640762A5-2D72-4C9F-B063-5C7E6E551C4B}" type="sibTrans" cxnId="{D3209879-C1EF-4B22-B682-76A3316B6360}">
      <dgm:prSet/>
      <dgm:spPr/>
      <dgm:t>
        <a:bodyPr/>
        <a:lstStyle/>
        <a:p>
          <a:endParaRPr lang="en-US"/>
        </a:p>
      </dgm:t>
    </dgm:pt>
    <dgm:pt modelId="{D2190B61-2DA3-4D62-84DD-CA83CA999F42}" type="pres">
      <dgm:prSet presAssocID="{5D64FB68-A732-4061-92F9-5C45B4D5A7B4}" presName="linear" presStyleCnt="0">
        <dgm:presLayoutVars>
          <dgm:animLvl val="lvl"/>
          <dgm:resizeHandles val="exact"/>
        </dgm:presLayoutVars>
      </dgm:prSet>
      <dgm:spPr/>
    </dgm:pt>
    <dgm:pt modelId="{152CAC33-4723-4252-A749-8226C6ED81DA}" type="pres">
      <dgm:prSet presAssocID="{7966E1AA-B763-4156-BE62-F3A270DDDF3F}" presName="parentText" presStyleLbl="node1" presStyleIdx="0" presStyleCnt="1" custLinFactNeighborY="-5242">
        <dgm:presLayoutVars>
          <dgm:chMax val="0"/>
          <dgm:bulletEnabled val="1"/>
        </dgm:presLayoutVars>
      </dgm:prSet>
      <dgm:spPr/>
    </dgm:pt>
  </dgm:ptLst>
  <dgm:cxnLst>
    <dgm:cxn modelId="{E12B660B-9EB2-4188-ACB3-BD6FADFEFAC3}" type="presOf" srcId="{5D64FB68-A732-4061-92F9-5C45B4D5A7B4}" destId="{D2190B61-2DA3-4D62-84DD-CA83CA999F42}" srcOrd="0" destOrd="0" presId="urn:microsoft.com/office/officeart/2005/8/layout/vList2"/>
    <dgm:cxn modelId="{DCB9824D-6142-46D2-8FA6-9A138973979F}" type="presOf" srcId="{7966E1AA-B763-4156-BE62-F3A270DDDF3F}" destId="{152CAC33-4723-4252-A749-8226C6ED81DA}" srcOrd="0" destOrd="0" presId="urn:microsoft.com/office/officeart/2005/8/layout/vList2"/>
    <dgm:cxn modelId="{D3209879-C1EF-4B22-B682-76A3316B6360}" srcId="{5D64FB68-A732-4061-92F9-5C45B4D5A7B4}" destId="{7966E1AA-B763-4156-BE62-F3A270DDDF3F}" srcOrd="0" destOrd="0" parTransId="{D4740AAF-2FB9-4011-8695-D613FCDD6A2F}" sibTransId="{640762A5-2D72-4C9F-B063-5C7E6E551C4B}"/>
    <dgm:cxn modelId="{3505A002-094B-48C2-BCB5-DD5898AA7A81}" type="presParOf" srcId="{D2190B61-2DA3-4D62-84DD-CA83CA999F42}" destId="{152CAC33-4723-4252-A749-8226C6ED81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121433-53AE-4E7E-B6BB-2D68A411C1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C3C01C3-F335-4063-BB91-A6F15D3F6714}">
      <dgm:prSet phldrT="[Text]"/>
      <dgm:spPr>
        <a:solidFill>
          <a:schemeClr val="accent2">
            <a:lumMod val="75000"/>
          </a:schemeClr>
        </a:solidFill>
      </dgm:spPr>
      <dgm:t>
        <a:bodyPr/>
        <a:lstStyle/>
        <a:p>
          <a:r>
            <a:rPr lang="en-US" dirty="0"/>
            <a:t>Job Required Duty</a:t>
          </a:r>
        </a:p>
      </dgm:t>
    </dgm:pt>
    <dgm:pt modelId="{D6B5EB29-C3FA-45DE-B7B0-11E77B01453A}" type="parTrans" cxnId="{E9C53225-E313-48EE-A0AA-C68DCFD37BFD}">
      <dgm:prSet/>
      <dgm:spPr/>
      <dgm:t>
        <a:bodyPr/>
        <a:lstStyle/>
        <a:p>
          <a:endParaRPr lang="en-US"/>
        </a:p>
      </dgm:t>
    </dgm:pt>
    <dgm:pt modelId="{88A37C57-6F86-4755-B133-926C94C27286}" type="sibTrans" cxnId="{E9C53225-E313-48EE-A0AA-C68DCFD37BFD}">
      <dgm:prSet/>
      <dgm:spPr/>
      <dgm:t>
        <a:bodyPr/>
        <a:lstStyle/>
        <a:p>
          <a:endParaRPr lang="en-US"/>
        </a:p>
      </dgm:t>
    </dgm:pt>
    <dgm:pt modelId="{B3893AFD-DEC4-40BD-80DD-CD9AB1DD0463}">
      <dgm:prSet phldrT="[Text]"/>
      <dgm:spPr>
        <a:solidFill>
          <a:schemeClr val="accent2">
            <a:lumMod val="20000"/>
            <a:lumOff val="80000"/>
            <a:alpha val="90000"/>
          </a:schemeClr>
        </a:solidFill>
      </dgm:spPr>
      <dgm:t>
        <a:bodyPr/>
        <a:lstStyle/>
        <a:p>
          <a:r>
            <a:rPr lang="en-US" dirty="0"/>
            <a:t>The travel purpose aligns with a duty listed in job description or grant statement of work</a:t>
          </a:r>
        </a:p>
      </dgm:t>
    </dgm:pt>
    <dgm:pt modelId="{E95D15FD-35FB-4A7C-8A3A-7BD236AFF1B5}" type="parTrans" cxnId="{C7C32607-0343-44DD-875A-82224A9CF9BD}">
      <dgm:prSet/>
      <dgm:spPr/>
      <dgm:t>
        <a:bodyPr/>
        <a:lstStyle/>
        <a:p>
          <a:endParaRPr lang="en-US"/>
        </a:p>
      </dgm:t>
    </dgm:pt>
    <dgm:pt modelId="{01D119C7-C342-42C5-9989-0C055097C9E2}" type="sibTrans" cxnId="{C7C32607-0343-44DD-875A-82224A9CF9BD}">
      <dgm:prSet/>
      <dgm:spPr/>
      <dgm:t>
        <a:bodyPr/>
        <a:lstStyle/>
        <a:p>
          <a:endParaRPr lang="en-US"/>
        </a:p>
      </dgm:t>
    </dgm:pt>
    <dgm:pt modelId="{382F3408-51A7-4EB5-B84D-C2456BF4CE97}">
      <dgm:prSet phldrT="[Text]"/>
      <dgm:spPr>
        <a:solidFill>
          <a:schemeClr val="accent2">
            <a:lumMod val="75000"/>
          </a:schemeClr>
        </a:solidFill>
      </dgm:spPr>
      <dgm:t>
        <a:bodyPr/>
        <a:lstStyle/>
        <a:p>
          <a:r>
            <a:rPr lang="en-US" dirty="0"/>
            <a:t>Professional Development for ISDP</a:t>
          </a:r>
        </a:p>
      </dgm:t>
    </dgm:pt>
    <dgm:pt modelId="{B104147E-2ADA-45C9-B389-6167FD2A14AD}" type="parTrans" cxnId="{A3203402-133D-44EC-9FD8-C823CBC93047}">
      <dgm:prSet/>
      <dgm:spPr/>
      <dgm:t>
        <a:bodyPr/>
        <a:lstStyle/>
        <a:p>
          <a:endParaRPr lang="en-US"/>
        </a:p>
      </dgm:t>
    </dgm:pt>
    <dgm:pt modelId="{A93D8F36-4C6C-4718-B314-DF43E75D1E68}" type="sibTrans" cxnId="{A3203402-133D-44EC-9FD8-C823CBC93047}">
      <dgm:prSet/>
      <dgm:spPr/>
      <dgm:t>
        <a:bodyPr/>
        <a:lstStyle/>
        <a:p>
          <a:endParaRPr lang="en-US"/>
        </a:p>
      </dgm:t>
    </dgm:pt>
    <dgm:pt modelId="{1C8E5BAD-C1C7-4774-A7DF-D01D43F8D05C}">
      <dgm:prSet phldrT="[Text]"/>
      <dgm:spPr>
        <a:solidFill>
          <a:schemeClr val="accent2">
            <a:lumMod val="20000"/>
            <a:lumOff val="80000"/>
            <a:alpha val="90000"/>
          </a:schemeClr>
        </a:solidFill>
      </dgm:spPr>
      <dgm:t>
        <a:bodyPr/>
        <a:lstStyle/>
        <a:p>
          <a:r>
            <a:rPr lang="en-US" dirty="0"/>
            <a:t>Attending an event that will fulfill professional development requirements of the agency ISDP</a:t>
          </a:r>
        </a:p>
      </dgm:t>
    </dgm:pt>
    <dgm:pt modelId="{0099FC43-CEBA-4790-AB54-5ED4FC6295AA}" type="parTrans" cxnId="{7A78EA75-383F-4E58-A497-50E27D5DCCBE}">
      <dgm:prSet/>
      <dgm:spPr/>
      <dgm:t>
        <a:bodyPr/>
        <a:lstStyle/>
        <a:p>
          <a:endParaRPr lang="en-US"/>
        </a:p>
      </dgm:t>
    </dgm:pt>
    <dgm:pt modelId="{292C2CBC-162E-4F94-8CE4-FF09738C7E1C}" type="sibTrans" cxnId="{7A78EA75-383F-4E58-A497-50E27D5DCCBE}">
      <dgm:prSet/>
      <dgm:spPr/>
      <dgm:t>
        <a:bodyPr/>
        <a:lstStyle/>
        <a:p>
          <a:endParaRPr lang="en-US"/>
        </a:p>
      </dgm:t>
    </dgm:pt>
    <dgm:pt modelId="{95BF832E-6334-4031-83DF-03F855F538CC}">
      <dgm:prSet phldrT="[Text]"/>
      <dgm:spPr>
        <a:solidFill>
          <a:schemeClr val="accent2">
            <a:lumMod val="75000"/>
          </a:schemeClr>
        </a:solidFill>
      </dgm:spPr>
      <dgm:t>
        <a:bodyPr/>
        <a:lstStyle/>
        <a:p>
          <a:r>
            <a:rPr lang="en-US" dirty="0"/>
            <a:t>Required Job Related Training</a:t>
          </a:r>
        </a:p>
      </dgm:t>
    </dgm:pt>
    <dgm:pt modelId="{975C9599-BA91-42F8-8A69-3ACB99657752}" type="parTrans" cxnId="{C35BD408-89C6-447C-BC37-8F9A1E3A5C7C}">
      <dgm:prSet/>
      <dgm:spPr/>
      <dgm:t>
        <a:bodyPr/>
        <a:lstStyle/>
        <a:p>
          <a:endParaRPr lang="en-US"/>
        </a:p>
      </dgm:t>
    </dgm:pt>
    <dgm:pt modelId="{E1985A71-6DD7-42AF-9093-0F9D56F0CBA2}" type="sibTrans" cxnId="{C35BD408-89C6-447C-BC37-8F9A1E3A5C7C}">
      <dgm:prSet/>
      <dgm:spPr/>
      <dgm:t>
        <a:bodyPr/>
        <a:lstStyle/>
        <a:p>
          <a:endParaRPr lang="en-US"/>
        </a:p>
      </dgm:t>
    </dgm:pt>
    <dgm:pt modelId="{08BC4997-B3E8-45EA-BCA1-55D7935A6861}">
      <dgm:prSet phldrT="[Text]" custT="1"/>
      <dgm:spPr>
        <a:solidFill>
          <a:schemeClr val="accent2">
            <a:lumMod val="20000"/>
            <a:lumOff val="80000"/>
            <a:alpha val="90000"/>
          </a:schemeClr>
        </a:solidFill>
      </dgm:spPr>
      <dgm:t>
        <a:bodyPr/>
        <a:lstStyle/>
        <a:p>
          <a:r>
            <a:rPr lang="en-US" sz="2300" dirty="0"/>
            <a:t>Training required to serve in the position for which the employee has been employed                                                                                                                  </a:t>
          </a:r>
          <a:r>
            <a:rPr lang="en-US" sz="1300" dirty="0"/>
            <a:t>(designated in job description, program policy/procedure/grant statement of work)</a:t>
          </a:r>
        </a:p>
      </dgm:t>
    </dgm:pt>
    <dgm:pt modelId="{F148DF95-B6A8-4CD5-B3B5-8F89325A8738}" type="parTrans" cxnId="{98502025-C88C-4625-91E9-8FE4DDAA80CB}">
      <dgm:prSet/>
      <dgm:spPr/>
      <dgm:t>
        <a:bodyPr/>
        <a:lstStyle/>
        <a:p>
          <a:endParaRPr lang="en-US"/>
        </a:p>
      </dgm:t>
    </dgm:pt>
    <dgm:pt modelId="{B6FA8022-C7B2-41F3-84D0-E2FD270EEE28}" type="sibTrans" cxnId="{98502025-C88C-4625-91E9-8FE4DDAA80CB}">
      <dgm:prSet/>
      <dgm:spPr/>
      <dgm:t>
        <a:bodyPr/>
        <a:lstStyle/>
        <a:p>
          <a:endParaRPr lang="en-US"/>
        </a:p>
      </dgm:t>
    </dgm:pt>
    <dgm:pt modelId="{E67049DE-0A4B-459E-A536-98D6C75DB768}">
      <dgm:prSet phldrT="[Text]"/>
      <dgm:spPr>
        <a:solidFill>
          <a:schemeClr val="accent2">
            <a:lumMod val="75000"/>
          </a:schemeClr>
        </a:solidFill>
      </dgm:spPr>
      <dgm:t>
        <a:bodyPr/>
        <a:lstStyle/>
        <a:p>
          <a:r>
            <a:rPr lang="en-US" dirty="0"/>
            <a:t>Other</a:t>
          </a:r>
        </a:p>
      </dgm:t>
    </dgm:pt>
    <dgm:pt modelId="{AD6B362E-4A98-4D6A-B912-59AAC8DEA97F}" type="parTrans" cxnId="{41D814E6-34F4-4862-A695-366973F7CBF9}">
      <dgm:prSet/>
      <dgm:spPr/>
      <dgm:t>
        <a:bodyPr/>
        <a:lstStyle/>
        <a:p>
          <a:endParaRPr lang="en-US"/>
        </a:p>
      </dgm:t>
    </dgm:pt>
    <dgm:pt modelId="{A4DE1EB8-306C-4448-87CC-225A84EF1A3C}" type="sibTrans" cxnId="{41D814E6-34F4-4862-A695-366973F7CBF9}">
      <dgm:prSet/>
      <dgm:spPr/>
      <dgm:t>
        <a:bodyPr/>
        <a:lstStyle/>
        <a:p>
          <a:endParaRPr lang="en-US"/>
        </a:p>
      </dgm:t>
    </dgm:pt>
    <dgm:pt modelId="{A24F30D1-290B-4A75-8135-E6740C8393FB}">
      <dgm:prSet phldrT="[Text]"/>
      <dgm:spPr>
        <a:solidFill>
          <a:schemeClr val="accent2">
            <a:lumMod val="20000"/>
            <a:lumOff val="80000"/>
            <a:alpha val="90000"/>
          </a:schemeClr>
        </a:solidFill>
      </dgm:spPr>
      <dgm:t>
        <a:bodyPr/>
        <a:lstStyle/>
        <a:p>
          <a:r>
            <a:rPr lang="en-US" dirty="0"/>
            <a:t>Any reason that does not fall within the listed reasons</a:t>
          </a:r>
        </a:p>
      </dgm:t>
    </dgm:pt>
    <dgm:pt modelId="{46E0D57F-976D-4171-BB2E-AE59BFDFFD6C}" type="parTrans" cxnId="{2872F15D-C1DC-48B4-9EC6-D2CDBB814AD0}">
      <dgm:prSet/>
      <dgm:spPr/>
      <dgm:t>
        <a:bodyPr/>
        <a:lstStyle/>
        <a:p>
          <a:endParaRPr lang="en-US"/>
        </a:p>
      </dgm:t>
    </dgm:pt>
    <dgm:pt modelId="{9A609060-F32C-4061-A433-6DB5B4C9BD56}" type="sibTrans" cxnId="{2872F15D-C1DC-48B4-9EC6-D2CDBB814AD0}">
      <dgm:prSet/>
      <dgm:spPr/>
      <dgm:t>
        <a:bodyPr/>
        <a:lstStyle/>
        <a:p>
          <a:endParaRPr lang="en-US"/>
        </a:p>
      </dgm:t>
    </dgm:pt>
    <dgm:pt modelId="{988B65E0-9B3F-4DE0-AE28-4FA8A17C230D}" type="pres">
      <dgm:prSet presAssocID="{E9121433-53AE-4E7E-B6BB-2D68A411C1DF}" presName="Name0" presStyleCnt="0">
        <dgm:presLayoutVars>
          <dgm:dir/>
          <dgm:animLvl val="lvl"/>
          <dgm:resizeHandles val="exact"/>
        </dgm:presLayoutVars>
      </dgm:prSet>
      <dgm:spPr/>
    </dgm:pt>
    <dgm:pt modelId="{CE826B83-DE1E-48D3-9D57-D791588168DB}" type="pres">
      <dgm:prSet presAssocID="{2C3C01C3-F335-4063-BB91-A6F15D3F6714}" presName="linNode" presStyleCnt="0"/>
      <dgm:spPr/>
    </dgm:pt>
    <dgm:pt modelId="{E46AB293-C4B8-40DB-BB04-3D2DCAA6829C}" type="pres">
      <dgm:prSet presAssocID="{2C3C01C3-F335-4063-BB91-A6F15D3F6714}" presName="parentText" presStyleLbl="node1" presStyleIdx="0" presStyleCnt="4">
        <dgm:presLayoutVars>
          <dgm:chMax val="1"/>
          <dgm:bulletEnabled val="1"/>
        </dgm:presLayoutVars>
      </dgm:prSet>
      <dgm:spPr/>
    </dgm:pt>
    <dgm:pt modelId="{AB7A7209-4772-4534-9A2D-0F21CB97BE4C}" type="pres">
      <dgm:prSet presAssocID="{2C3C01C3-F335-4063-BB91-A6F15D3F6714}" presName="descendantText" presStyleLbl="alignAccFollowNode1" presStyleIdx="0" presStyleCnt="4" custLinFactNeighborY="-5730">
        <dgm:presLayoutVars>
          <dgm:bulletEnabled val="1"/>
        </dgm:presLayoutVars>
      </dgm:prSet>
      <dgm:spPr/>
    </dgm:pt>
    <dgm:pt modelId="{AE843ACE-1DE6-4098-A869-F74FB103B066}" type="pres">
      <dgm:prSet presAssocID="{88A37C57-6F86-4755-B133-926C94C27286}" presName="sp" presStyleCnt="0"/>
      <dgm:spPr/>
    </dgm:pt>
    <dgm:pt modelId="{EC8230A1-B625-48DF-BF33-69745BF26812}" type="pres">
      <dgm:prSet presAssocID="{382F3408-51A7-4EB5-B84D-C2456BF4CE97}" presName="linNode" presStyleCnt="0"/>
      <dgm:spPr/>
    </dgm:pt>
    <dgm:pt modelId="{718AE7A7-51A3-4C36-B328-C6C5DF7667DF}" type="pres">
      <dgm:prSet presAssocID="{382F3408-51A7-4EB5-B84D-C2456BF4CE97}" presName="parentText" presStyleLbl="node1" presStyleIdx="1" presStyleCnt="4">
        <dgm:presLayoutVars>
          <dgm:chMax val="1"/>
          <dgm:bulletEnabled val="1"/>
        </dgm:presLayoutVars>
      </dgm:prSet>
      <dgm:spPr/>
    </dgm:pt>
    <dgm:pt modelId="{84F02247-4F59-4041-B350-F79E5F9D8B3F}" type="pres">
      <dgm:prSet presAssocID="{382F3408-51A7-4EB5-B84D-C2456BF4CE97}" presName="descendantText" presStyleLbl="alignAccFollowNode1" presStyleIdx="1" presStyleCnt="4" custLinFactNeighborY="-5730">
        <dgm:presLayoutVars>
          <dgm:bulletEnabled val="1"/>
        </dgm:presLayoutVars>
      </dgm:prSet>
      <dgm:spPr/>
    </dgm:pt>
    <dgm:pt modelId="{6DA3F99F-AC80-44B0-B2BC-D65BB893B2C7}" type="pres">
      <dgm:prSet presAssocID="{A93D8F36-4C6C-4718-B314-DF43E75D1E68}" presName="sp" presStyleCnt="0"/>
      <dgm:spPr/>
    </dgm:pt>
    <dgm:pt modelId="{07C1D3D6-1A67-4F09-BBA1-F0B0FE20AF24}" type="pres">
      <dgm:prSet presAssocID="{95BF832E-6334-4031-83DF-03F855F538CC}" presName="linNode" presStyleCnt="0"/>
      <dgm:spPr/>
    </dgm:pt>
    <dgm:pt modelId="{949753AA-254D-4AAB-BD96-0BBEEDEBD113}" type="pres">
      <dgm:prSet presAssocID="{95BF832E-6334-4031-83DF-03F855F538CC}" presName="parentText" presStyleLbl="node1" presStyleIdx="2" presStyleCnt="4">
        <dgm:presLayoutVars>
          <dgm:chMax val="1"/>
          <dgm:bulletEnabled val="1"/>
        </dgm:presLayoutVars>
      </dgm:prSet>
      <dgm:spPr/>
    </dgm:pt>
    <dgm:pt modelId="{799FC21E-B731-4007-AF37-AD732AB66D47}" type="pres">
      <dgm:prSet presAssocID="{95BF832E-6334-4031-83DF-03F855F538CC}" presName="descendantText" presStyleLbl="alignAccFollowNode1" presStyleIdx="2" presStyleCnt="4" custLinFactNeighborY="-5730">
        <dgm:presLayoutVars>
          <dgm:bulletEnabled val="1"/>
        </dgm:presLayoutVars>
      </dgm:prSet>
      <dgm:spPr/>
    </dgm:pt>
    <dgm:pt modelId="{4C4AAB74-0403-41AC-9D4A-CBA972585366}" type="pres">
      <dgm:prSet presAssocID="{E1985A71-6DD7-42AF-9093-0F9D56F0CBA2}" presName="sp" presStyleCnt="0"/>
      <dgm:spPr/>
    </dgm:pt>
    <dgm:pt modelId="{DBCF4372-2D03-460C-86E2-0FFC1A410770}" type="pres">
      <dgm:prSet presAssocID="{E67049DE-0A4B-459E-A536-98D6C75DB768}" presName="linNode" presStyleCnt="0"/>
      <dgm:spPr/>
    </dgm:pt>
    <dgm:pt modelId="{16C4E652-165C-4712-AB2B-B8C0F817A2F0}" type="pres">
      <dgm:prSet presAssocID="{E67049DE-0A4B-459E-A536-98D6C75DB768}" presName="parentText" presStyleLbl="node1" presStyleIdx="3" presStyleCnt="4">
        <dgm:presLayoutVars>
          <dgm:chMax val="1"/>
          <dgm:bulletEnabled val="1"/>
        </dgm:presLayoutVars>
      </dgm:prSet>
      <dgm:spPr/>
    </dgm:pt>
    <dgm:pt modelId="{0AA1B26C-A585-498D-B9FC-E57B1F79D5A2}" type="pres">
      <dgm:prSet presAssocID="{E67049DE-0A4B-459E-A536-98D6C75DB768}" presName="descendantText" presStyleLbl="alignAccFollowNode1" presStyleIdx="3" presStyleCnt="4" custLinFactNeighborY="-5730">
        <dgm:presLayoutVars>
          <dgm:bulletEnabled val="1"/>
        </dgm:presLayoutVars>
      </dgm:prSet>
      <dgm:spPr/>
    </dgm:pt>
  </dgm:ptLst>
  <dgm:cxnLst>
    <dgm:cxn modelId="{A3203402-133D-44EC-9FD8-C823CBC93047}" srcId="{E9121433-53AE-4E7E-B6BB-2D68A411C1DF}" destId="{382F3408-51A7-4EB5-B84D-C2456BF4CE97}" srcOrd="1" destOrd="0" parTransId="{B104147E-2ADA-45C9-B389-6167FD2A14AD}" sibTransId="{A93D8F36-4C6C-4718-B314-DF43E75D1E68}"/>
    <dgm:cxn modelId="{C7C32607-0343-44DD-875A-82224A9CF9BD}" srcId="{2C3C01C3-F335-4063-BB91-A6F15D3F6714}" destId="{B3893AFD-DEC4-40BD-80DD-CD9AB1DD0463}" srcOrd="0" destOrd="0" parTransId="{E95D15FD-35FB-4A7C-8A3A-7BD236AFF1B5}" sibTransId="{01D119C7-C342-42C5-9989-0C055097C9E2}"/>
    <dgm:cxn modelId="{C35BD408-89C6-447C-BC37-8F9A1E3A5C7C}" srcId="{E9121433-53AE-4E7E-B6BB-2D68A411C1DF}" destId="{95BF832E-6334-4031-83DF-03F855F538CC}" srcOrd="2" destOrd="0" parTransId="{975C9599-BA91-42F8-8A69-3ACB99657752}" sibTransId="{E1985A71-6DD7-42AF-9093-0F9D56F0CBA2}"/>
    <dgm:cxn modelId="{09BF6321-5604-42D0-B21B-869D4EA41F4C}" type="presOf" srcId="{E9121433-53AE-4E7E-B6BB-2D68A411C1DF}" destId="{988B65E0-9B3F-4DE0-AE28-4FA8A17C230D}" srcOrd="0" destOrd="0" presId="urn:microsoft.com/office/officeart/2005/8/layout/vList5"/>
    <dgm:cxn modelId="{98502025-C88C-4625-91E9-8FE4DDAA80CB}" srcId="{95BF832E-6334-4031-83DF-03F855F538CC}" destId="{08BC4997-B3E8-45EA-BCA1-55D7935A6861}" srcOrd="0" destOrd="0" parTransId="{F148DF95-B6A8-4CD5-B3B5-8F89325A8738}" sibTransId="{B6FA8022-C7B2-41F3-84D0-E2FD270EEE28}"/>
    <dgm:cxn modelId="{E9C53225-E313-48EE-A0AA-C68DCFD37BFD}" srcId="{E9121433-53AE-4E7E-B6BB-2D68A411C1DF}" destId="{2C3C01C3-F335-4063-BB91-A6F15D3F6714}" srcOrd="0" destOrd="0" parTransId="{D6B5EB29-C3FA-45DE-B7B0-11E77B01453A}" sibTransId="{88A37C57-6F86-4755-B133-926C94C27286}"/>
    <dgm:cxn modelId="{6F3A0627-2B1B-42D4-9A84-A9C7671DA312}" type="presOf" srcId="{95BF832E-6334-4031-83DF-03F855F538CC}" destId="{949753AA-254D-4AAB-BD96-0BBEEDEBD113}" srcOrd="0" destOrd="0" presId="urn:microsoft.com/office/officeart/2005/8/layout/vList5"/>
    <dgm:cxn modelId="{2872F15D-C1DC-48B4-9EC6-D2CDBB814AD0}" srcId="{E67049DE-0A4B-459E-A536-98D6C75DB768}" destId="{A24F30D1-290B-4A75-8135-E6740C8393FB}" srcOrd="0" destOrd="0" parTransId="{46E0D57F-976D-4171-BB2E-AE59BFDFFD6C}" sibTransId="{9A609060-F32C-4061-A433-6DB5B4C9BD56}"/>
    <dgm:cxn modelId="{D80F7042-5C69-4BB5-92DC-43E96CE42A90}" type="presOf" srcId="{1C8E5BAD-C1C7-4774-A7DF-D01D43F8D05C}" destId="{84F02247-4F59-4041-B350-F79E5F9D8B3F}" srcOrd="0" destOrd="0" presId="urn:microsoft.com/office/officeart/2005/8/layout/vList5"/>
    <dgm:cxn modelId="{FF28AE6A-B54A-4D10-8F67-24F1F276312F}" type="presOf" srcId="{A24F30D1-290B-4A75-8135-E6740C8393FB}" destId="{0AA1B26C-A585-498D-B9FC-E57B1F79D5A2}" srcOrd="0" destOrd="0" presId="urn:microsoft.com/office/officeart/2005/8/layout/vList5"/>
    <dgm:cxn modelId="{9C66B26C-77E2-439D-94F7-FD2986F01B62}" type="presOf" srcId="{08BC4997-B3E8-45EA-BCA1-55D7935A6861}" destId="{799FC21E-B731-4007-AF37-AD732AB66D47}" srcOrd="0" destOrd="0" presId="urn:microsoft.com/office/officeart/2005/8/layout/vList5"/>
    <dgm:cxn modelId="{7A78EA75-383F-4E58-A497-50E27D5DCCBE}" srcId="{382F3408-51A7-4EB5-B84D-C2456BF4CE97}" destId="{1C8E5BAD-C1C7-4774-A7DF-D01D43F8D05C}" srcOrd="0" destOrd="0" parTransId="{0099FC43-CEBA-4790-AB54-5ED4FC6295AA}" sibTransId="{292C2CBC-162E-4F94-8CE4-FF09738C7E1C}"/>
    <dgm:cxn modelId="{A84FC39E-A687-4E94-AE29-551C9807D7B8}" type="presOf" srcId="{E67049DE-0A4B-459E-A536-98D6C75DB768}" destId="{16C4E652-165C-4712-AB2B-B8C0F817A2F0}" srcOrd="0" destOrd="0" presId="urn:microsoft.com/office/officeart/2005/8/layout/vList5"/>
    <dgm:cxn modelId="{9F7282BB-C992-4FB5-BA1B-9E5AF448CD4B}" type="presOf" srcId="{B3893AFD-DEC4-40BD-80DD-CD9AB1DD0463}" destId="{AB7A7209-4772-4534-9A2D-0F21CB97BE4C}" srcOrd="0" destOrd="0" presId="urn:microsoft.com/office/officeart/2005/8/layout/vList5"/>
    <dgm:cxn modelId="{41D814E6-34F4-4862-A695-366973F7CBF9}" srcId="{E9121433-53AE-4E7E-B6BB-2D68A411C1DF}" destId="{E67049DE-0A4B-459E-A536-98D6C75DB768}" srcOrd="3" destOrd="0" parTransId="{AD6B362E-4A98-4D6A-B912-59AAC8DEA97F}" sibTransId="{A4DE1EB8-306C-4448-87CC-225A84EF1A3C}"/>
    <dgm:cxn modelId="{34159EFC-4F25-42F7-8C39-308B9EE2C7B0}" type="presOf" srcId="{382F3408-51A7-4EB5-B84D-C2456BF4CE97}" destId="{718AE7A7-51A3-4C36-B328-C6C5DF7667DF}" srcOrd="0" destOrd="0" presId="urn:microsoft.com/office/officeart/2005/8/layout/vList5"/>
    <dgm:cxn modelId="{071EECFD-B397-4876-B237-F5FDEF35CF72}" type="presOf" srcId="{2C3C01C3-F335-4063-BB91-A6F15D3F6714}" destId="{E46AB293-C4B8-40DB-BB04-3D2DCAA6829C}" srcOrd="0" destOrd="0" presId="urn:microsoft.com/office/officeart/2005/8/layout/vList5"/>
    <dgm:cxn modelId="{52AC5254-EA05-49C3-89D1-1F1924A3AD83}" type="presParOf" srcId="{988B65E0-9B3F-4DE0-AE28-4FA8A17C230D}" destId="{CE826B83-DE1E-48D3-9D57-D791588168DB}" srcOrd="0" destOrd="0" presId="urn:microsoft.com/office/officeart/2005/8/layout/vList5"/>
    <dgm:cxn modelId="{E1B65E91-F482-46CC-8865-37FB8EB27EDE}" type="presParOf" srcId="{CE826B83-DE1E-48D3-9D57-D791588168DB}" destId="{E46AB293-C4B8-40DB-BB04-3D2DCAA6829C}" srcOrd="0" destOrd="0" presId="urn:microsoft.com/office/officeart/2005/8/layout/vList5"/>
    <dgm:cxn modelId="{568BA5D3-24F9-404F-A37B-AB6A6A29B49C}" type="presParOf" srcId="{CE826B83-DE1E-48D3-9D57-D791588168DB}" destId="{AB7A7209-4772-4534-9A2D-0F21CB97BE4C}" srcOrd="1" destOrd="0" presId="urn:microsoft.com/office/officeart/2005/8/layout/vList5"/>
    <dgm:cxn modelId="{CF6D00EF-FD1F-4231-A637-A778D8558FD1}" type="presParOf" srcId="{988B65E0-9B3F-4DE0-AE28-4FA8A17C230D}" destId="{AE843ACE-1DE6-4098-A869-F74FB103B066}" srcOrd="1" destOrd="0" presId="urn:microsoft.com/office/officeart/2005/8/layout/vList5"/>
    <dgm:cxn modelId="{4F26F817-44F3-47EF-ABF4-FC2BEC9C1297}" type="presParOf" srcId="{988B65E0-9B3F-4DE0-AE28-4FA8A17C230D}" destId="{EC8230A1-B625-48DF-BF33-69745BF26812}" srcOrd="2" destOrd="0" presId="urn:microsoft.com/office/officeart/2005/8/layout/vList5"/>
    <dgm:cxn modelId="{7B844B22-7C5D-4453-B58A-9247ED5EF1D7}" type="presParOf" srcId="{EC8230A1-B625-48DF-BF33-69745BF26812}" destId="{718AE7A7-51A3-4C36-B328-C6C5DF7667DF}" srcOrd="0" destOrd="0" presId="urn:microsoft.com/office/officeart/2005/8/layout/vList5"/>
    <dgm:cxn modelId="{74675B0C-E0FB-466C-B197-FA310D22D724}" type="presParOf" srcId="{EC8230A1-B625-48DF-BF33-69745BF26812}" destId="{84F02247-4F59-4041-B350-F79E5F9D8B3F}" srcOrd="1" destOrd="0" presId="urn:microsoft.com/office/officeart/2005/8/layout/vList5"/>
    <dgm:cxn modelId="{AFA27FD7-BDB2-4F2A-A8CC-B4F3F204FBBD}" type="presParOf" srcId="{988B65E0-9B3F-4DE0-AE28-4FA8A17C230D}" destId="{6DA3F99F-AC80-44B0-B2BC-D65BB893B2C7}" srcOrd="3" destOrd="0" presId="urn:microsoft.com/office/officeart/2005/8/layout/vList5"/>
    <dgm:cxn modelId="{31CD9BE1-5B36-4E82-8EB9-283F4ED9A0AF}" type="presParOf" srcId="{988B65E0-9B3F-4DE0-AE28-4FA8A17C230D}" destId="{07C1D3D6-1A67-4F09-BBA1-F0B0FE20AF24}" srcOrd="4" destOrd="0" presId="urn:microsoft.com/office/officeart/2005/8/layout/vList5"/>
    <dgm:cxn modelId="{E3EC7116-57F1-4D5F-85B5-958DEE5AB3AF}" type="presParOf" srcId="{07C1D3D6-1A67-4F09-BBA1-F0B0FE20AF24}" destId="{949753AA-254D-4AAB-BD96-0BBEEDEBD113}" srcOrd="0" destOrd="0" presId="urn:microsoft.com/office/officeart/2005/8/layout/vList5"/>
    <dgm:cxn modelId="{5BC540C3-FA0D-4F2D-8E8D-CE9EF9B5BE35}" type="presParOf" srcId="{07C1D3D6-1A67-4F09-BBA1-F0B0FE20AF24}" destId="{799FC21E-B731-4007-AF37-AD732AB66D47}" srcOrd="1" destOrd="0" presId="urn:microsoft.com/office/officeart/2005/8/layout/vList5"/>
    <dgm:cxn modelId="{D7B43C61-B058-464E-956F-3C672FA335FD}" type="presParOf" srcId="{988B65E0-9B3F-4DE0-AE28-4FA8A17C230D}" destId="{4C4AAB74-0403-41AC-9D4A-CBA972585366}" srcOrd="5" destOrd="0" presId="urn:microsoft.com/office/officeart/2005/8/layout/vList5"/>
    <dgm:cxn modelId="{AE90AD68-571B-4469-AA85-3DE8927C01E0}" type="presParOf" srcId="{988B65E0-9B3F-4DE0-AE28-4FA8A17C230D}" destId="{DBCF4372-2D03-460C-86E2-0FFC1A410770}" srcOrd="6" destOrd="0" presId="urn:microsoft.com/office/officeart/2005/8/layout/vList5"/>
    <dgm:cxn modelId="{3F24B23A-02A6-4993-A306-BD0E0BD72EB9}" type="presParOf" srcId="{DBCF4372-2D03-460C-86E2-0FFC1A410770}" destId="{16C4E652-165C-4712-AB2B-B8C0F817A2F0}" srcOrd="0" destOrd="0" presId="urn:microsoft.com/office/officeart/2005/8/layout/vList5"/>
    <dgm:cxn modelId="{486A6C96-A0B4-4052-9CD6-BA1AB79B3411}" type="presParOf" srcId="{DBCF4372-2D03-460C-86E2-0FFC1A410770}" destId="{0AA1B26C-A585-498D-B9FC-E57B1F79D5A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372D66-E665-48CD-919F-168090BB8A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9CAC80-9B34-4DBA-BB71-15D9B1A28FF0}">
      <dgm:prSet phldrT="[Text]"/>
      <dgm:spPr>
        <a:solidFill>
          <a:schemeClr val="accent1">
            <a:lumMod val="75000"/>
          </a:schemeClr>
        </a:solidFill>
      </dgm:spPr>
      <dgm:t>
        <a:bodyPr/>
        <a:lstStyle/>
        <a:p>
          <a:r>
            <a:rPr lang="en-US" b="1" u="sng" dirty="0"/>
            <a:t>Transportation</a:t>
          </a:r>
          <a:r>
            <a:rPr lang="en-US" dirty="0"/>
            <a:t> – Section 1 of Travel Policy Procedure</a:t>
          </a:r>
        </a:p>
      </dgm:t>
    </dgm:pt>
    <dgm:pt modelId="{F79CB626-B65E-45A9-97F9-A67E6ACD5C58}" type="parTrans" cxnId="{F76C0F36-D878-4B9F-B9E0-0BB814184E2C}">
      <dgm:prSet/>
      <dgm:spPr/>
      <dgm:t>
        <a:bodyPr/>
        <a:lstStyle/>
        <a:p>
          <a:endParaRPr lang="en-US"/>
        </a:p>
      </dgm:t>
    </dgm:pt>
    <dgm:pt modelId="{7DDC07D8-96B8-45AE-9318-1EB33DD1864A}" type="sibTrans" cxnId="{F76C0F36-D878-4B9F-B9E0-0BB814184E2C}">
      <dgm:prSet/>
      <dgm:spPr/>
      <dgm:t>
        <a:bodyPr/>
        <a:lstStyle/>
        <a:p>
          <a:endParaRPr lang="en-US"/>
        </a:p>
      </dgm:t>
    </dgm:pt>
    <dgm:pt modelId="{31794C16-D9AE-4355-89F7-4FE30A3DE05D}">
      <dgm:prSet phldrT="[Text]"/>
      <dgm:spPr/>
      <dgm:t>
        <a:bodyPr/>
        <a:lstStyle/>
        <a:p>
          <a:r>
            <a:rPr lang="en-US" dirty="0"/>
            <a:t>Ground – personal vehicle (mileage, parking, tolls)</a:t>
          </a:r>
        </a:p>
      </dgm:t>
    </dgm:pt>
    <dgm:pt modelId="{0B48C1C8-F31C-42D8-9E53-DFFAF30C3033}" type="parTrans" cxnId="{330B9B7C-4579-43E9-B5D9-CA43FF703400}">
      <dgm:prSet/>
      <dgm:spPr/>
      <dgm:t>
        <a:bodyPr/>
        <a:lstStyle/>
        <a:p>
          <a:endParaRPr lang="en-US"/>
        </a:p>
      </dgm:t>
    </dgm:pt>
    <dgm:pt modelId="{B3C03F6D-7191-4F3F-9485-5C70DC1EB582}" type="sibTrans" cxnId="{330B9B7C-4579-43E9-B5D9-CA43FF703400}">
      <dgm:prSet/>
      <dgm:spPr/>
      <dgm:t>
        <a:bodyPr/>
        <a:lstStyle/>
        <a:p>
          <a:endParaRPr lang="en-US"/>
        </a:p>
      </dgm:t>
    </dgm:pt>
    <dgm:pt modelId="{84CC2B4C-E3B2-4638-B242-47BFC2C95EB9}">
      <dgm:prSet phldrT="[Text]"/>
      <dgm:spPr>
        <a:solidFill>
          <a:schemeClr val="accent1">
            <a:lumMod val="75000"/>
          </a:schemeClr>
        </a:solidFill>
      </dgm:spPr>
      <dgm:t>
        <a:bodyPr/>
        <a:lstStyle/>
        <a:p>
          <a:r>
            <a:rPr lang="en-US" b="1" u="sng" dirty="0"/>
            <a:t>Lodging</a:t>
          </a:r>
          <a:r>
            <a:rPr lang="en-US" dirty="0"/>
            <a:t> – Section 2 of Travel Policy Procedure</a:t>
          </a:r>
        </a:p>
      </dgm:t>
    </dgm:pt>
    <dgm:pt modelId="{D4E86767-1AC0-4F79-9AAA-169D2C249B29}" type="parTrans" cxnId="{538089A0-9CE4-4589-830A-A9E8A0B402C9}">
      <dgm:prSet/>
      <dgm:spPr/>
      <dgm:t>
        <a:bodyPr/>
        <a:lstStyle/>
        <a:p>
          <a:endParaRPr lang="en-US"/>
        </a:p>
      </dgm:t>
    </dgm:pt>
    <dgm:pt modelId="{E3039263-5DE5-4B3B-B630-10E1B27F7837}" type="sibTrans" cxnId="{538089A0-9CE4-4589-830A-A9E8A0B402C9}">
      <dgm:prSet/>
      <dgm:spPr/>
      <dgm:t>
        <a:bodyPr/>
        <a:lstStyle/>
        <a:p>
          <a:endParaRPr lang="en-US"/>
        </a:p>
      </dgm:t>
    </dgm:pt>
    <dgm:pt modelId="{09A29B40-09DB-4904-90D5-2EABC53FB8FC}">
      <dgm:prSet phldrT="[Text]"/>
      <dgm:spPr>
        <a:solidFill>
          <a:schemeClr val="accent1">
            <a:lumMod val="75000"/>
          </a:schemeClr>
        </a:solidFill>
      </dgm:spPr>
      <dgm:t>
        <a:bodyPr/>
        <a:lstStyle/>
        <a:p>
          <a:r>
            <a:rPr lang="en-US" b="1" u="sng" dirty="0"/>
            <a:t>Meals</a:t>
          </a:r>
          <a:r>
            <a:rPr lang="en-US" dirty="0"/>
            <a:t> - Section 3 of Travel Policy Procedure</a:t>
          </a:r>
        </a:p>
      </dgm:t>
    </dgm:pt>
    <dgm:pt modelId="{203A4434-71A8-46ED-A479-4421F057B99C}" type="parTrans" cxnId="{02765F0B-400F-4093-A274-EFD570883AB6}">
      <dgm:prSet/>
      <dgm:spPr/>
      <dgm:t>
        <a:bodyPr/>
        <a:lstStyle/>
        <a:p>
          <a:endParaRPr lang="en-US"/>
        </a:p>
      </dgm:t>
    </dgm:pt>
    <dgm:pt modelId="{0A65D3C4-1E12-4117-914D-2DE34CCA9C23}" type="sibTrans" cxnId="{02765F0B-400F-4093-A274-EFD570883AB6}">
      <dgm:prSet/>
      <dgm:spPr/>
      <dgm:t>
        <a:bodyPr/>
        <a:lstStyle/>
        <a:p>
          <a:endParaRPr lang="en-US"/>
        </a:p>
      </dgm:t>
    </dgm:pt>
    <dgm:pt modelId="{2546A20B-1760-4480-AE82-A8CA7B00E4C2}">
      <dgm:prSet phldrT="[Text]"/>
      <dgm:spPr/>
      <dgm:t>
        <a:bodyPr/>
        <a:lstStyle/>
        <a:p>
          <a:r>
            <a:rPr lang="en-US" dirty="0"/>
            <a:t>Ground – commercial</a:t>
          </a:r>
        </a:p>
      </dgm:t>
    </dgm:pt>
    <dgm:pt modelId="{52464E1D-6A62-461D-94D3-DFB1554FF120}" type="parTrans" cxnId="{82A2B08B-3873-42B7-85A8-D4DC8EC0C8EA}">
      <dgm:prSet/>
      <dgm:spPr/>
      <dgm:t>
        <a:bodyPr/>
        <a:lstStyle/>
        <a:p>
          <a:endParaRPr lang="en-US"/>
        </a:p>
      </dgm:t>
    </dgm:pt>
    <dgm:pt modelId="{77510F20-A917-46A6-B6A5-2B95503E1A28}" type="sibTrans" cxnId="{82A2B08B-3873-42B7-85A8-D4DC8EC0C8EA}">
      <dgm:prSet/>
      <dgm:spPr/>
      <dgm:t>
        <a:bodyPr/>
        <a:lstStyle/>
        <a:p>
          <a:endParaRPr lang="en-US"/>
        </a:p>
      </dgm:t>
    </dgm:pt>
    <dgm:pt modelId="{27A8607C-8E88-4AB7-B309-6CDCCEB89EDE}">
      <dgm:prSet phldrT="[Text]"/>
      <dgm:spPr/>
      <dgm:t>
        <a:bodyPr/>
        <a:lstStyle/>
        <a:p>
          <a:r>
            <a:rPr lang="en-US" dirty="0"/>
            <a:t>Air (airfare and baggage fees)</a:t>
          </a:r>
        </a:p>
      </dgm:t>
    </dgm:pt>
    <dgm:pt modelId="{DF9F7CD0-50A4-4803-A3E9-24BB9AC126A4}" type="parTrans" cxnId="{8CC89FA7-1112-4D5F-951A-E9A5454EF506}">
      <dgm:prSet/>
      <dgm:spPr/>
      <dgm:t>
        <a:bodyPr/>
        <a:lstStyle/>
        <a:p>
          <a:endParaRPr lang="en-US"/>
        </a:p>
      </dgm:t>
    </dgm:pt>
    <dgm:pt modelId="{33533FE1-7A6D-4E8C-B697-2B6433ADF7C0}" type="sibTrans" cxnId="{8CC89FA7-1112-4D5F-951A-E9A5454EF506}">
      <dgm:prSet/>
      <dgm:spPr/>
      <dgm:t>
        <a:bodyPr/>
        <a:lstStyle/>
        <a:p>
          <a:endParaRPr lang="en-US"/>
        </a:p>
      </dgm:t>
    </dgm:pt>
    <dgm:pt modelId="{B009FD41-A0B0-4F34-A7E3-0598F60E9EDC}">
      <dgm:prSet phldrT="[Text]"/>
      <dgm:spPr>
        <a:solidFill>
          <a:schemeClr val="accent1">
            <a:lumMod val="75000"/>
          </a:schemeClr>
        </a:solidFill>
      </dgm:spPr>
      <dgm:t>
        <a:bodyPr/>
        <a:lstStyle/>
        <a:p>
          <a:r>
            <a:rPr lang="en-US" b="1" u="sng" dirty="0"/>
            <a:t>Registration Fee </a:t>
          </a:r>
          <a:r>
            <a:rPr lang="en-US" dirty="0"/>
            <a:t>- Section 4 of Travel Policy Procedure</a:t>
          </a:r>
        </a:p>
      </dgm:t>
    </dgm:pt>
    <dgm:pt modelId="{724331AE-A30C-40BD-8AAF-234F1714862E}" type="parTrans" cxnId="{08992E55-F7FC-4AD4-9DFC-471D31387403}">
      <dgm:prSet/>
      <dgm:spPr/>
      <dgm:t>
        <a:bodyPr/>
        <a:lstStyle/>
        <a:p>
          <a:endParaRPr lang="en-US"/>
        </a:p>
      </dgm:t>
    </dgm:pt>
    <dgm:pt modelId="{75FE9A4E-8659-47BC-A908-6C0B065F8067}" type="sibTrans" cxnId="{08992E55-F7FC-4AD4-9DFC-471D31387403}">
      <dgm:prSet/>
      <dgm:spPr/>
      <dgm:t>
        <a:bodyPr/>
        <a:lstStyle/>
        <a:p>
          <a:endParaRPr lang="en-US"/>
        </a:p>
      </dgm:t>
    </dgm:pt>
    <dgm:pt modelId="{362829E7-E711-4B7F-8710-CCF0B3B4B43C}">
      <dgm:prSet phldrT="[Text]"/>
      <dgm:spPr>
        <a:solidFill>
          <a:schemeClr val="accent1">
            <a:lumMod val="75000"/>
          </a:schemeClr>
        </a:solidFill>
      </dgm:spPr>
      <dgm:t>
        <a:bodyPr/>
        <a:lstStyle/>
        <a:p>
          <a:r>
            <a:rPr lang="en-US" b="1" u="sng" dirty="0"/>
            <a:t>Cash Advance </a:t>
          </a:r>
          <a:r>
            <a:rPr lang="en-US" dirty="0"/>
            <a:t>- Section 5 of Travel Policy Procedure</a:t>
          </a:r>
        </a:p>
      </dgm:t>
    </dgm:pt>
    <dgm:pt modelId="{A03C470B-6FDE-471B-B3DA-6AB6C1D016C4}" type="parTrans" cxnId="{3132C8B9-4E60-4AD9-8061-93185016DA80}">
      <dgm:prSet/>
      <dgm:spPr/>
      <dgm:t>
        <a:bodyPr/>
        <a:lstStyle/>
        <a:p>
          <a:endParaRPr lang="en-US"/>
        </a:p>
      </dgm:t>
    </dgm:pt>
    <dgm:pt modelId="{DBF2F2F4-29A9-4F8C-B1C1-3C510661F810}" type="sibTrans" cxnId="{3132C8B9-4E60-4AD9-8061-93185016DA80}">
      <dgm:prSet/>
      <dgm:spPr/>
      <dgm:t>
        <a:bodyPr/>
        <a:lstStyle/>
        <a:p>
          <a:endParaRPr lang="en-US"/>
        </a:p>
      </dgm:t>
    </dgm:pt>
    <dgm:pt modelId="{2990AFCA-023A-4708-87DB-D287287C8CFA}" type="pres">
      <dgm:prSet presAssocID="{8E372D66-E665-48CD-919F-168090BB8AD8}" presName="linear" presStyleCnt="0">
        <dgm:presLayoutVars>
          <dgm:animLvl val="lvl"/>
          <dgm:resizeHandles val="exact"/>
        </dgm:presLayoutVars>
      </dgm:prSet>
      <dgm:spPr/>
    </dgm:pt>
    <dgm:pt modelId="{5E15705B-DC4A-430D-83CE-5D1F8E596C2C}" type="pres">
      <dgm:prSet presAssocID="{DB9CAC80-9B34-4DBA-BB71-15D9B1A28FF0}" presName="parentText" presStyleLbl="node1" presStyleIdx="0" presStyleCnt="5">
        <dgm:presLayoutVars>
          <dgm:chMax val="0"/>
          <dgm:bulletEnabled val="1"/>
        </dgm:presLayoutVars>
      </dgm:prSet>
      <dgm:spPr/>
    </dgm:pt>
    <dgm:pt modelId="{A328269B-42D5-4180-A97F-C751CF35512B}" type="pres">
      <dgm:prSet presAssocID="{DB9CAC80-9B34-4DBA-BB71-15D9B1A28FF0}" presName="childText" presStyleLbl="revTx" presStyleIdx="0" presStyleCnt="1">
        <dgm:presLayoutVars>
          <dgm:bulletEnabled val="1"/>
        </dgm:presLayoutVars>
      </dgm:prSet>
      <dgm:spPr/>
    </dgm:pt>
    <dgm:pt modelId="{BF5CFC9D-9743-406D-B551-485A35E4E9C2}" type="pres">
      <dgm:prSet presAssocID="{84CC2B4C-E3B2-4638-B242-47BFC2C95EB9}" presName="parentText" presStyleLbl="node1" presStyleIdx="1" presStyleCnt="5">
        <dgm:presLayoutVars>
          <dgm:chMax val="0"/>
          <dgm:bulletEnabled val="1"/>
        </dgm:presLayoutVars>
      </dgm:prSet>
      <dgm:spPr/>
    </dgm:pt>
    <dgm:pt modelId="{FD4D238E-B239-4A84-9095-2B13A21B4CB4}" type="pres">
      <dgm:prSet presAssocID="{E3039263-5DE5-4B3B-B630-10E1B27F7837}" presName="spacer" presStyleCnt="0"/>
      <dgm:spPr/>
    </dgm:pt>
    <dgm:pt modelId="{D83E74F8-3678-4C50-9F67-2032F01FBDA2}" type="pres">
      <dgm:prSet presAssocID="{09A29B40-09DB-4904-90D5-2EABC53FB8FC}" presName="parentText" presStyleLbl="node1" presStyleIdx="2" presStyleCnt="5">
        <dgm:presLayoutVars>
          <dgm:chMax val="0"/>
          <dgm:bulletEnabled val="1"/>
        </dgm:presLayoutVars>
      </dgm:prSet>
      <dgm:spPr/>
    </dgm:pt>
    <dgm:pt modelId="{F0A16A13-3E6B-42E8-A5DF-AFCE5BA812E5}" type="pres">
      <dgm:prSet presAssocID="{0A65D3C4-1E12-4117-914D-2DE34CCA9C23}" presName="spacer" presStyleCnt="0"/>
      <dgm:spPr/>
    </dgm:pt>
    <dgm:pt modelId="{FDA26845-9BF0-4D40-8724-F447B3CFA0BE}" type="pres">
      <dgm:prSet presAssocID="{B009FD41-A0B0-4F34-A7E3-0598F60E9EDC}" presName="parentText" presStyleLbl="node1" presStyleIdx="3" presStyleCnt="5">
        <dgm:presLayoutVars>
          <dgm:chMax val="0"/>
          <dgm:bulletEnabled val="1"/>
        </dgm:presLayoutVars>
      </dgm:prSet>
      <dgm:spPr/>
    </dgm:pt>
    <dgm:pt modelId="{E1D19935-70D8-4C69-8F88-9DEDD0D36CE2}" type="pres">
      <dgm:prSet presAssocID="{75FE9A4E-8659-47BC-A908-6C0B065F8067}" presName="spacer" presStyleCnt="0"/>
      <dgm:spPr/>
    </dgm:pt>
    <dgm:pt modelId="{A8DC4186-BDCA-40E3-A077-73A9F031359D}" type="pres">
      <dgm:prSet presAssocID="{362829E7-E711-4B7F-8710-CCF0B3B4B43C}" presName="parentText" presStyleLbl="node1" presStyleIdx="4" presStyleCnt="5">
        <dgm:presLayoutVars>
          <dgm:chMax val="0"/>
          <dgm:bulletEnabled val="1"/>
        </dgm:presLayoutVars>
      </dgm:prSet>
      <dgm:spPr/>
    </dgm:pt>
  </dgm:ptLst>
  <dgm:cxnLst>
    <dgm:cxn modelId="{02765F0B-400F-4093-A274-EFD570883AB6}" srcId="{8E372D66-E665-48CD-919F-168090BB8AD8}" destId="{09A29B40-09DB-4904-90D5-2EABC53FB8FC}" srcOrd="2" destOrd="0" parTransId="{203A4434-71A8-46ED-A479-4421F057B99C}" sibTransId="{0A65D3C4-1E12-4117-914D-2DE34CCA9C23}"/>
    <dgm:cxn modelId="{0E3ADB0D-A389-4CA7-8BFE-5D8FF54668F7}" type="presOf" srcId="{DB9CAC80-9B34-4DBA-BB71-15D9B1A28FF0}" destId="{5E15705B-DC4A-430D-83CE-5D1F8E596C2C}" srcOrd="0" destOrd="0" presId="urn:microsoft.com/office/officeart/2005/8/layout/vList2"/>
    <dgm:cxn modelId="{488E2518-1F48-4541-8DF6-C61E5F5E1400}" type="presOf" srcId="{2546A20B-1760-4480-AE82-A8CA7B00E4C2}" destId="{A328269B-42D5-4180-A97F-C751CF35512B}" srcOrd="0" destOrd="1" presId="urn:microsoft.com/office/officeart/2005/8/layout/vList2"/>
    <dgm:cxn modelId="{F76C0F36-D878-4B9F-B9E0-0BB814184E2C}" srcId="{8E372D66-E665-48CD-919F-168090BB8AD8}" destId="{DB9CAC80-9B34-4DBA-BB71-15D9B1A28FF0}" srcOrd="0" destOrd="0" parTransId="{F79CB626-B65E-45A9-97F9-A67E6ACD5C58}" sibTransId="{7DDC07D8-96B8-45AE-9318-1EB33DD1864A}"/>
    <dgm:cxn modelId="{7D8A8D69-849C-4FC3-A979-3C1A9EC5DE3D}" type="presOf" srcId="{8E372D66-E665-48CD-919F-168090BB8AD8}" destId="{2990AFCA-023A-4708-87DB-D287287C8CFA}" srcOrd="0" destOrd="0" presId="urn:microsoft.com/office/officeart/2005/8/layout/vList2"/>
    <dgm:cxn modelId="{0705D74A-3DAC-46E6-9F0E-0D7A08B5D840}" type="presOf" srcId="{B009FD41-A0B0-4F34-A7E3-0598F60E9EDC}" destId="{FDA26845-9BF0-4D40-8724-F447B3CFA0BE}" srcOrd="0" destOrd="0" presId="urn:microsoft.com/office/officeart/2005/8/layout/vList2"/>
    <dgm:cxn modelId="{B6BD7A4E-F286-46F1-BA1F-45636E7D3DF5}" type="presOf" srcId="{362829E7-E711-4B7F-8710-CCF0B3B4B43C}" destId="{A8DC4186-BDCA-40E3-A077-73A9F031359D}" srcOrd="0" destOrd="0" presId="urn:microsoft.com/office/officeart/2005/8/layout/vList2"/>
    <dgm:cxn modelId="{08992E55-F7FC-4AD4-9DFC-471D31387403}" srcId="{8E372D66-E665-48CD-919F-168090BB8AD8}" destId="{B009FD41-A0B0-4F34-A7E3-0598F60E9EDC}" srcOrd="3" destOrd="0" parTransId="{724331AE-A30C-40BD-8AAF-234F1714862E}" sibTransId="{75FE9A4E-8659-47BC-A908-6C0B065F8067}"/>
    <dgm:cxn modelId="{330B9B7C-4579-43E9-B5D9-CA43FF703400}" srcId="{DB9CAC80-9B34-4DBA-BB71-15D9B1A28FF0}" destId="{31794C16-D9AE-4355-89F7-4FE30A3DE05D}" srcOrd="0" destOrd="0" parTransId="{0B48C1C8-F31C-42D8-9E53-DFFAF30C3033}" sibTransId="{B3C03F6D-7191-4F3F-9485-5C70DC1EB582}"/>
    <dgm:cxn modelId="{82A2B08B-3873-42B7-85A8-D4DC8EC0C8EA}" srcId="{DB9CAC80-9B34-4DBA-BB71-15D9B1A28FF0}" destId="{2546A20B-1760-4480-AE82-A8CA7B00E4C2}" srcOrd="1" destOrd="0" parTransId="{52464E1D-6A62-461D-94D3-DFB1554FF120}" sibTransId="{77510F20-A917-46A6-B6A5-2B95503E1A28}"/>
    <dgm:cxn modelId="{538089A0-9CE4-4589-830A-A9E8A0B402C9}" srcId="{8E372D66-E665-48CD-919F-168090BB8AD8}" destId="{84CC2B4C-E3B2-4638-B242-47BFC2C95EB9}" srcOrd="1" destOrd="0" parTransId="{D4E86767-1AC0-4F79-9AAA-169D2C249B29}" sibTransId="{E3039263-5DE5-4B3B-B630-10E1B27F7837}"/>
    <dgm:cxn modelId="{8CC89FA7-1112-4D5F-951A-E9A5454EF506}" srcId="{DB9CAC80-9B34-4DBA-BB71-15D9B1A28FF0}" destId="{27A8607C-8E88-4AB7-B309-6CDCCEB89EDE}" srcOrd="2" destOrd="0" parTransId="{DF9F7CD0-50A4-4803-A3E9-24BB9AC126A4}" sibTransId="{33533FE1-7A6D-4E8C-B697-2B6433ADF7C0}"/>
    <dgm:cxn modelId="{3132C8B9-4E60-4AD9-8061-93185016DA80}" srcId="{8E372D66-E665-48CD-919F-168090BB8AD8}" destId="{362829E7-E711-4B7F-8710-CCF0B3B4B43C}" srcOrd="4" destOrd="0" parTransId="{A03C470B-6FDE-471B-B3DA-6AB6C1D016C4}" sibTransId="{DBF2F2F4-29A9-4F8C-B1C1-3C510661F810}"/>
    <dgm:cxn modelId="{FA14D5BD-E6BC-4174-894F-9FBE99EBF939}" type="presOf" srcId="{84CC2B4C-E3B2-4638-B242-47BFC2C95EB9}" destId="{BF5CFC9D-9743-406D-B551-485A35E4E9C2}" srcOrd="0" destOrd="0" presId="urn:microsoft.com/office/officeart/2005/8/layout/vList2"/>
    <dgm:cxn modelId="{09DAC8FD-EF77-4694-940B-C6F14B81C676}" type="presOf" srcId="{31794C16-D9AE-4355-89F7-4FE30A3DE05D}" destId="{A328269B-42D5-4180-A97F-C751CF35512B}" srcOrd="0" destOrd="0" presId="urn:microsoft.com/office/officeart/2005/8/layout/vList2"/>
    <dgm:cxn modelId="{7DB7E5FE-C6EF-4C33-8CDA-18CBD82920F5}" type="presOf" srcId="{09A29B40-09DB-4904-90D5-2EABC53FB8FC}" destId="{D83E74F8-3678-4C50-9F67-2032F01FBDA2}" srcOrd="0" destOrd="0" presId="urn:microsoft.com/office/officeart/2005/8/layout/vList2"/>
    <dgm:cxn modelId="{C9AC2DFF-0D0E-448E-B623-511FD304CB6B}" type="presOf" srcId="{27A8607C-8E88-4AB7-B309-6CDCCEB89EDE}" destId="{A328269B-42D5-4180-A97F-C751CF35512B}" srcOrd="0" destOrd="2" presId="urn:microsoft.com/office/officeart/2005/8/layout/vList2"/>
    <dgm:cxn modelId="{F9A20F24-CE73-4054-838F-8DE03B2FA25F}" type="presParOf" srcId="{2990AFCA-023A-4708-87DB-D287287C8CFA}" destId="{5E15705B-DC4A-430D-83CE-5D1F8E596C2C}" srcOrd="0" destOrd="0" presId="urn:microsoft.com/office/officeart/2005/8/layout/vList2"/>
    <dgm:cxn modelId="{ACE151D5-89D7-4E12-83E5-11D507DD156F}" type="presParOf" srcId="{2990AFCA-023A-4708-87DB-D287287C8CFA}" destId="{A328269B-42D5-4180-A97F-C751CF35512B}" srcOrd="1" destOrd="0" presId="urn:microsoft.com/office/officeart/2005/8/layout/vList2"/>
    <dgm:cxn modelId="{7E580071-B0C1-4F32-9849-A8BEE60FA3D3}" type="presParOf" srcId="{2990AFCA-023A-4708-87DB-D287287C8CFA}" destId="{BF5CFC9D-9743-406D-B551-485A35E4E9C2}" srcOrd="2" destOrd="0" presId="urn:microsoft.com/office/officeart/2005/8/layout/vList2"/>
    <dgm:cxn modelId="{DE8B3099-C8CA-4C27-BB39-9EAAC3429D35}" type="presParOf" srcId="{2990AFCA-023A-4708-87DB-D287287C8CFA}" destId="{FD4D238E-B239-4A84-9095-2B13A21B4CB4}" srcOrd="3" destOrd="0" presId="urn:microsoft.com/office/officeart/2005/8/layout/vList2"/>
    <dgm:cxn modelId="{6C830C0A-F8EB-4294-8A6C-7CC9BB1C9B73}" type="presParOf" srcId="{2990AFCA-023A-4708-87DB-D287287C8CFA}" destId="{D83E74F8-3678-4C50-9F67-2032F01FBDA2}" srcOrd="4" destOrd="0" presId="urn:microsoft.com/office/officeart/2005/8/layout/vList2"/>
    <dgm:cxn modelId="{10CAD25F-076C-44D1-A198-F87478FA6A15}" type="presParOf" srcId="{2990AFCA-023A-4708-87DB-D287287C8CFA}" destId="{F0A16A13-3E6B-42E8-A5DF-AFCE5BA812E5}" srcOrd="5" destOrd="0" presId="urn:microsoft.com/office/officeart/2005/8/layout/vList2"/>
    <dgm:cxn modelId="{A3616998-20ED-45E0-B572-4E11C42E4B26}" type="presParOf" srcId="{2990AFCA-023A-4708-87DB-D287287C8CFA}" destId="{FDA26845-9BF0-4D40-8724-F447B3CFA0BE}" srcOrd="6" destOrd="0" presId="urn:microsoft.com/office/officeart/2005/8/layout/vList2"/>
    <dgm:cxn modelId="{E8A5C361-F90F-4D77-9D7D-18B639FABA6F}" type="presParOf" srcId="{2990AFCA-023A-4708-87DB-D287287C8CFA}" destId="{E1D19935-70D8-4C69-8F88-9DEDD0D36CE2}" srcOrd="7" destOrd="0" presId="urn:microsoft.com/office/officeart/2005/8/layout/vList2"/>
    <dgm:cxn modelId="{5B193B1B-AC01-4D5E-A72C-AF87B79F8B6F}" type="presParOf" srcId="{2990AFCA-023A-4708-87DB-D287287C8CFA}" destId="{A8DC4186-BDCA-40E3-A077-73A9F031359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5017DD-A1EF-40B9-9F4C-546A63E6D14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3B6014CC-0C74-4C47-8448-D70FCC9E8BA2}">
      <dgm:prSet phldrT="[Text]"/>
      <dgm:spPr>
        <a:solidFill>
          <a:schemeClr val="accent1">
            <a:lumMod val="75000"/>
          </a:schemeClr>
        </a:solidFill>
        <a:ln>
          <a:solidFill>
            <a:schemeClr val="accent1">
              <a:lumMod val="75000"/>
            </a:schemeClr>
          </a:solidFill>
        </a:ln>
      </dgm:spPr>
      <dgm:t>
        <a:bodyPr/>
        <a:lstStyle/>
        <a:p>
          <a:r>
            <a:rPr lang="en-US" b="1" dirty="0"/>
            <a:t>Mileage</a:t>
          </a:r>
          <a:r>
            <a:rPr lang="en-US" dirty="0"/>
            <a:t>	</a:t>
          </a:r>
        </a:p>
      </dgm:t>
    </dgm:pt>
    <dgm:pt modelId="{E50D9ABF-10A9-4195-A1F9-8157A5F6476F}" type="parTrans" cxnId="{8BC7CD79-8001-47B7-9AC1-AD9A82F12CB2}">
      <dgm:prSet/>
      <dgm:spPr/>
      <dgm:t>
        <a:bodyPr/>
        <a:lstStyle/>
        <a:p>
          <a:endParaRPr lang="en-US"/>
        </a:p>
      </dgm:t>
    </dgm:pt>
    <dgm:pt modelId="{418F1FED-EDC3-4163-8ACF-84D2CD5ED329}" type="sibTrans" cxnId="{8BC7CD79-8001-47B7-9AC1-AD9A82F12CB2}">
      <dgm:prSet/>
      <dgm:spPr/>
      <dgm:t>
        <a:bodyPr/>
        <a:lstStyle/>
        <a:p>
          <a:endParaRPr lang="en-US"/>
        </a:p>
      </dgm:t>
    </dgm:pt>
    <dgm:pt modelId="{8E7C6274-E816-4AF1-8153-E139BA6668A8}">
      <dgm:prSet phldrT="[Text]"/>
      <dgm:spPr>
        <a:solidFill>
          <a:schemeClr val="bg1">
            <a:lumMod val="85000"/>
            <a:alpha val="90000"/>
          </a:schemeClr>
        </a:solidFill>
      </dgm:spPr>
      <dgm:t>
        <a:bodyPr/>
        <a:lstStyle/>
        <a:p>
          <a:r>
            <a:rPr lang="en-US" dirty="0"/>
            <a:t>Reimbursement  at the per mile rate set by the State of WV</a:t>
          </a:r>
        </a:p>
      </dgm:t>
    </dgm:pt>
    <dgm:pt modelId="{F17C6E5B-BD4E-427E-BE67-9E505283C299}" type="parTrans" cxnId="{551FDA4C-F542-47FA-8489-FFA13208BE56}">
      <dgm:prSet/>
      <dgm:spPr/>
      <dgm:t>
        <a:bodyPr/>
        <a:lstStyle/>
        <a:p>
          <a:endParaRPr lang="en-US"/>
        </a:p>
      </dgm:t>
    </dgm:pt>
    <dgm:pt modelId="{A61D2BA4-7D4F-4DFF-BABF-E23918BF15B1}" type="sibTrans" cxnId="{551FDA4C-F542-47FA-8489-FFA13208BE56}">
      <dgm:prSet/>
      <dgm:spPr/>
      <dgm:t>
        <a:bodyPr/>
        <a:lstStyle/>
        <a:p>
          <a:endParaRPr lang="en-US"/>
        </a:p>
      </dgm:t>
    </dgm:pt>
    <dgm:pt modelId="{21D5CC93-E7B5-4B38-A8B6-6132FA27A2FE}">
      <dgm:prSet phldrT="[Text]"/>
      <dgm:spPr>
        <a:solidFill>
          <a:schemeClr val="accent1">
            <a:lumMod val="75000"/>
          </a:schemeClr>
        </a:solidFill>
        <a:ln>
          <a:solidFill>
            <a:schemeClr val="accent1">
              <a:lumMod val="75000"/>
            </a:schemeClr>
          </a:solidFill>
        </a:ln>
      </dgm:spPr>
      <dgm:t>
        <a:bodyPr/>
        <a:lstStyle/>
        <a:p>
          <a:r>
            <a:rPr lang="en-US" b="1" dirty="0"/>
            <a:t>Parking</a:t>
          </a:r>
        </a:p>
      </dgm:t>
    </dgm:pt>
    <dgm:pt modelId="{0D3F38DF-6203-4FFB-AF10-08BA58471D52}" type="parTrans" cxnId="{3FF50DA6-4A2F-48BB-B5AB-4A1CB4AD965F}">
      <dgm:prSet/>
      <dgm:spPr/>
      <dgm:t>
        <a:bodyPr/>
        <a:lstStyle/>
        <a:p>
          <a:endParaRPr lang="en-US"/>
        </a:p>
      </dgm:t>
    </dgm:pt>
    <dgm:pt modelId="{7226F63B-5605-4FEC-9031-F22ACD695379}" type="sibTrans" cxnId="{3FF50DA6-4A2F-48BB-B5AB-4A1CB4AD965F}">
      <dgm:prSet/>
      <dgm:spPr/>
      <dgm:t>
        <a:bodyPr/>
        <a:lstStyle/>
        <a:p>
          <a:endParaRPr lang="en-US"/>
        </a:p>
      </dgm:t>
    </dgm:pt>
    <dgm:pt modelId="{E94F8EB7-3536-4A72-924E-730F0C962630}">
      <dgm:prSet phldrT="[Text]" custT="1"/>
      <dgm:spPr>
        <a:solidFill>
          <a:schemeClr val="bg1">
            <a:lumMod val="85000"/>
            <a:alpha val="90000"/>
          </a:schemeClr>
        </a:solidFill>
      </dgm:spPr>
      <dgm:t>
        <a:bodyPr/>
        <a:lstStyle/>
        <a:p>
          <a:r>
            <a:rPr lang="en-US" sz="2800" dirty="0"/>
            <a:t>Reimbursement  of cost of parking related to travel </a:t>
          </a:r>
          <a:r>
            <a:rPr lang="en-US" sz="1800" dirty="0"/>
            <a:t>(no valet parking for personal convenience)</a:t>
          </a:r>
        </a:p>
      </dgm:t>
    </dgm:pt>
    <dgm:pt modelId="{08708833-3D63-485E-B88D-000D4563E802}" type="parTrans" cxnId="{807CFB95-49D4-4498-95EC-A3CB6DEFD3CF}">
      <dgm:prSet/>
      <dgm:spPr/>
      <dgm:t>
        <a:bodyPr/>
        <a:lstStyle/>
        <a:p>
          <a:endParaRPr lang="en-US"/>
        </a:p>
      </dgm:t>
    </dgm:pt>
    <dgm:pt modelId="{6152F5BB-7EED-480C-ABB6-7B13E824164F}" type="sibTrans" cxnId="{807CFB95-49D4-4498-95EC-A3CB6DEFD3CF}">
      <dgm:prSet/>
      <dgm:spPr/>
      <dgm:t>
        <a:bodyPr/>
        <a:lstStyle/>
        <a:p>
          <a:endParaRPr lang="en-US"/>
        </a:p>
      </dgm:t>
    </dgm:pt>
    <dgm:pt modelId="{E05EC568-1258-4ACA-AFE9-3FFF98F0330D}">
      <dgm:prSet phldrT="[Text]"/>
      <dgm:spPr>
        <a:solidFill>
          <a:schemeClr val="accent1">
            <a:lumMod val="75000"/>
          </a:schemeClr>
        </a:solidFill>
        <a:ln>
          <a:solidFill>
            <a:schemeClr val="accent1">
              <a:lumMod val="75000"/>
            </a:schemeClr>
          </a:solidFill>
        </a:ln>
      </dgm:spPr>
      <dgm:t>
        <a:bodyPr/>
        <a:lstStyle/>
        <a:p>
          <a:r>
            <a:rPr lang="en-US" b="1" dirty="0"/>
            <a:t>Tolls</a:t>
          </a:r>
        </a:p>
      </dgm:t>
    </dgm:pt>
    <dgm:pt modelId="{7CF68110-27E0-47CF-BDD4-1E319C38DFF9}" type="parTrans" cxnId="{44FE041B-18D8-42D6-87F4-ABA8340E0827}">
      <dgm:prSet/>
      <dgm:spPr/>
      <dgm:t>
        <a:bodyPr/>
        <a:lstStyle/>
        <a:p>
          <a:endParaRPr lang="en-US"/>
        </a:p>
      </dgm:t>
    </dgm:pt>
    <dgm:pt modelId="{193C0813-8E12-4058-A52B-CA948850FAA0}" type="sibTrans" cxnId="{44FE041B-18D8-42D6-87F4-ABA8340E0827}">
      <dgm:prSet/>
      <dgm:spPr/>
      <dgm:t>
        <a:bodyPr/>
        <a:lstStyle/>
        <a:p>
          <a:endParaRPr lang="en-US"/>
        </a:p>
      </dgm:t>
    </dgm:pt>
    <dgm:pt modelId="{7E4399C7-42E0-4F6B-8E1C-7E930096B3CB}">
      <dgm:prSet phldrT="[Text]" custT="1"/>
      <dgm:spPr>
        <a:solidFill>
          <a:schemeClr val="bg1">
            <a:lumMod val="85000"/>
            <a:alpha val="90000"/>
          </a:schemeClr>
        </a:solidFill>
      </dgm:spPr>
      <dgm:t>
        <a:bodyPr/>
        <a:lstStyle/>
        <a:p>
          <a:r>
            <a:rPr lang="en-US" sz="2400" dirty="0"/>
            <a:t>Reimbursement of toll expenses if those costs were incurred and paid at the personal expense of the traveler</a:t>
          </a:r>
        </a:p>
      </dgm:t>
    </dgm:pt>
    <dgm:pt modelId="{E9A18904-927C-477E-9696-6B65D4C64B45}" type="parTrans" cxnId="{690F682D-C8FF-44A0-BCA1-24888E268934}">
      <dgm:prSet/>
      <dgm:spPr/>
      <dgm:t>
        <a:bodyPr/>
        <a:lstStyle/>
        <a:p>
          <a:endParaRPr lang="en-US"/>
        </a:p>
      </dgm:t>
    </dgm:pt>
    <dgm:pt modelId="{9B8C3189-21FA-4A21-AC8D-EFAFAE3ACA7B}" type="sibTrans" cxnId="{690F682D-C8FF-44A0-BCA1-24888E268934}">
      <dgm:prSet/>
      <dgm:spPr/>
      <dgm:t>
        <a:bodyPr/>
        <a:lstStyle/>
        <a:p>
          <a:endParaRPr lang="en-US"/>
        </a:p>
      </dgm:t>
    </dgm:pt>
    <dgm:pt modelId="{C5A05E59-392D-41A6-B228-3F78877BD8C7}" type="pres">
      <dgm:prSet presAssocID="{595017DD-A1EF-40B9-9F4C-546A63E6D144}" presName="Name0" presStyleCnt="0">
        <dgm:presLayoutVars>
          <dgm:dir/>
          <dgm:animLvl val="lvl"/>
          <dgm:resizeHandles val="exact"/>
        </dgm:presLayoutVars>
      </dgm:prSet>
      <dgm:spPr/>
    </dgm:pt>
    <dgm:pt modelId="{C13B729E-5633-48B9-A34D-D01B798EFA46}" type="pres">
      <dgm:prSet presAssocID="{3B6014CC-0C74-4C47-8448-D70FCC9E8BA2}" presName="composite" presStyleCnt="0"/>
      <dgm:spPr/>
    </dgm:pt>
    <dgm:pt modelId="{75CF23F9-5A91-409F-BEF1-BD9DCC60A544}" type="pres">
      <dgm:prSet presAssocID="{3B6014CC-0C74-4C47-8448-D70FCC9E8BA2}" presName="parTx" presStyleLbl="alignNode1" presStyleIdx="0" presStyleCnt="3">
        <dgm:presLayoutVars>
          <dgm:chMax val="0"/>
          <dgm:chPref val="0"/>
          <dgm:bulletEnabled val="1"/>
        </dgm:presLayoutVars>
      </dgm:prSet>
      <dgm:spPr/>
    </dgm:pt>
    <dgm:pt modelId="{06137B72-B4B0-42BF-9E26-B7E37D2C8754}" type="pres">
      <dgm:prSet presAssocID="{3B6014CC-0C74-4C47-8448-D70FCC9E8BA2}" presName="desTx" presStyleLbl="alignAccFollowNode1" presStyleIdx="0" presStyleCnt="3">
        <dgm:presLayoutVars>
          <dgm:bulletEnabled val="1"/>
        </dgm:presLayoutVars>
      </dgm:prSet>
      <dgm:spPr/>
    </dgm:pt>
    <dgm:pt modelId="{25D76E25-D650-42F0-8E1E-0F3001147201}" type="pres">
      <dgm:prSet presAssocID="{418F1FED-EDC3-4163-8ACF-84D2CD5ED329}" presName="space" presStyleCnt="0"/>
      <dgm:spPr/>
    </dgm:pt>
    <dgm:pt modelId="{B74CD7C2-E039-4B81-BAF7-7E484051D1F1}" type="pres">
      <dgm:prSet presAssocID="{21D5CC93-E7B5-4B38-A8B6-6132FA27A2FE}" presName="composite" presStyleCnt="0"/>
      <dgm:spPr/>
    </dgm:pt>
    <dgm:pt modelId="{1BB69024-76F1-43B9-B39F-8FCC253CDB14}" type="pres">
      <dgm:prSet presAssocID="{21D5CC93-E7B5-4B38-A8B6-6132FA27A2FE}" presName="parTx" presStyleLbl="alignNode1" presStyleIdx="1" presStyleCnt="3" custLinFactNeighborY="603">
        <dgm:presLayoutVars>
          <dgm:chMax val="0"/>
          <dgm:chPref val="0"/>
          <dgm:bulletEnabled val="1"/>
        </dgm:presLayoutVars>
      </dgm:prSet>
      <dgm:spPr/>
    </dgm:pt>
    <dgm:pt modelId="{8FE8A656-AEDF-45D5-BB90-60E2CCDD3350}" type="pres">
      <dgm:prSet presAssocID="{21D5CC93-E7B5-4B38-A8B6-6132FA27A2FE}" presName="desTx" presStyleLbl="alignAccFollowNode1" presStyleIdx="1" presStyleCnt="3" custLinFactNeighborY="220">
        <dgm:presLayoutVars>
          <dgm:bulletEnabled val="1"/>
        </dgm:presLayoutVars>
      </dgm:prSet>
      <dgm:spPr/>
    </dgm:pt>
    <dgm:pt modelId="{5CAE874A-73F8-4D45-89E3-5B8CF21518B4}" type="pres">
      <dgm:prSet presAssocID="{7226F63B-5605-4FEC-9031-F22ACD695379}" presName="space" presStyleCnt="0"/>
      <dgm:spPr/>
    </dgm:pt>
    <dgm:pt modelId="{FB71F858-2BF2-4B31-BEF4-AB0F58A25EDA}" type="pres">
      <dgm:prSet presAssocID="{E05EC568-1258-4ACA-AFE9-3FFF98F0330D}" presName="composite" presStyleCnt="0"/>
      <dgm:spPr/>
    </dgm:pt>
    <dgm:pt modelId="{30EB4C6F-08FD-49F6-8E5F-EC1D7C8FB7BD}" type="pres">
      <dgm:prSet presAssocID="{E05EC568-1258-4ACA-AFE9-3FFF98F0330D}" presName="parTx" presStyleLbl="alignNode1" presStyleIdx="2" presStyleCnt="3" custLinFactNeighborX="103" custLinFactNeighborY="603">
        <dgm:presLayoutVars>
          <dgm:chMax val="0"/>
          <dgm:chPref val="0"/>
          <dgm:bulletEnabled val="1"/>
        </dgm:presLayoutVars>
      </dgm:prSet>
      <dgm:spPr/>
    </dgm:pt>
    <dgm:pt modelId="{44BBA8CD-ED9F-4BEE-B1C4-646AB2AA341C}" type="pres">
      <dgm:prSet presAssocID="{E05EC568-1258-4ACA-AFE9-3FFF98F0330D}" presName="desTx" presStyleLbl="alignAccFollowNode1" presStyleIdx="2" presStyleCnt="3">
        <dgm:presLayoutVars>
          <dgm:bulletEnabled val="1"/>
        </dgm:presLayoutVars>
      </dgm:prSet>
      <dgm:spPr/>
    </dgm:pt>
  </dgm:ptLst>
  <dgm:cxnLst>
    <dgm:cxn modelId="{44FE041B-18D8-42D6-87F4-ABA8340E0827}" srcId="{595017DD-A1EF-40B9-9F4C-546A63E6D144}" destId="{E05EC568-1258-4ACA-AFE9-3FFF98F0330D}" srcOrd="2" destOrd="0" parTransId="{7CF68110-27E0-47CF-BDD4-1E319C38DFF9}" sibTransId="{193C0813-8E12-4058-A52B-CA948850FAA0}"/>
    <dgm:cxn modelId="{690F682D-C8FF-44A0-BCA1-24888E268934}" srcId="{E05EC568-1258-4ACA-AFE9-3FFF98F0330D}" destId="{7E4399C7-42E0-4F6B-8E1C-7E930096B3CB}" srcOrd="0" destOrd="0" parTransId="{E9A18904-927C-477E-9696-6B65D4C64B45}" sibTransId="{9B8C3189-21FA-4A21-AC8D-EFAFAE3ACA7B}"/>
    <dgm:cxn modelId="{B411A732-50CD-4E6F-8B97-37177873BA6A}" type="presOf" srcId="{21D5CC93-E7B5-4B38-A8B6-6132FA27A2FE}" destId="{1BB69024-76F1-43B9-B39F-8FCC253CDB14}" srcOrd="0" destOrd="0" presId="urn:microsoft.com/office/officeart/2005/8/layout/hList1"/>
    <dgm:cxn modelId="{9743D86A-6DA8-4211-A87A-A674C7B8456F}" type="presOf" srcId="{E94F8EB7-3536-4A72-924E-730F0C962630}" destId="{8FE8A656-AEDF-45D5-BB90-60E2CCDD3350}" srcOrd="0" destOrd="0" presId="urn:microsoft.com/office/officeart/2005/8/layout/hList1"/>
    <dgm:cxn modelId="{551FDA4C-F542-47FA-8489-FFA13208BE56}" srcId="{3B6014CC-0C74-4C47-8448-D70FCC9E8BA2}" destId="{8E7C6274-E816-4AF1-8153-E139BA6668A8}" srcOrd="0" destOrd="0" parTransId="{F17C6E5B-BD4E-427E-BE67-9E505283C299}" sibTransId="{A61D2BA4-7D4F-4DFF-BABF-E23918BF15B1}"/>
    <dgm:cxn modelId="{8BC7CD79-8001-47B7-9AC1-AD9A82F12CB2}" srcId="{595017DD-A1EF-40B9-9F4C-546A63E6D144}" destId="{3B6014CC-0C74-4C47-8448-D70FCC9E8BA2}" srcOrd="0" destOrd="0" parTransId="{E50D9ABF-10A9-4195-A1F9-8157A5F6476F}" sibTransId="{418F1FED-EDC3-4163-8ACF-84D2CD5ED329}"/>
    <dgm:cxn modelId="{6CE3257E-762F-4C64-B412-83D07147682C}" type="presOf" srcId="{8E7C6274-E816-4AF1-8153-E139BA6668A8}" destId="{06137B72-B4B0-42BF-9E26-B7E37D2C8754}" srcOrd="0" destOrd="0" presId="urn:microsoft.com/office/officeart/2005/8/layout/hList1"/>
    <dgm:cxn modelId="{807CFB95-49D4-4498-95EC-A3CB6DEFD3CF}" srcId="{21D5CC93-E7B5-4B38-A8B6-6132FA27A2FE}" destId="{E94F8EB7-3536-4A72-924E-730F0C962630}" srcOrd="0" destOrd="0" parTransId="{08708833-3D63-485E-B88D-000D4563E802}" sibTransId="{6152F5BB-7EED-480C-ABB6-7B13E824164F}"/>
    <dgm:cxn modelId="{3FF50DA6-4A2F-48BB-B5AB-4A1CB4AD965F}" srcId="{595017DD-A1EF-40B9-9F4C-546A63E6D144}" destId="{21D5CC93-E7B5-4B38-A8B6-6132FA27A2FE}" srcOrd="1" destOrd="0" parTransId="{0D3F38DF-6203-4FFB-AF10-08BA58471D52}" sibTransId="{7226F63B-5605-4FEC-9031-F22ACD695379}"/>
    <dgm:cxn modelId="{DFB937A8-8298-440F-8D54-14C9F575F31E}" type="presOf" srcId="{595017DD-A1EF-40B9-9F4C-546A63E6D144}" destId="{C5A05E59-392D-41A6-B228-3F78877BD8C7}" srcOrd="0" destOrd="0" presId="urn:microsoft.com/office/officeart/2005/8/layout/hList1"/>
    <dgm:cxn modelId="{9C2E33AC-7BB8-4E1B-A6EF-97C7E9311F81}" type="presOf" srcId="{3B6014CC-0C74-4C47-8448-D70FCC9E8BA2}" destId="{75CF23F9-5A91-409F-BEF1-BD9DCC60A544}" srcOrd="0" destOrd="0" presId="urn:microsoft.com/office/officeart/2005/8/layout/hList1"/>
    <dgm:cxn modelId="{E003B4C2-CC43-45D9-9C2A-D220EFE3C833}" type="presOf" srcId="{7E4399C7-42E0-4F6B-8E1C-7E930096B3CB}" destId="{44BBA8CD-ED9F-4BEE-B1C4-646AB2AA341C}" srcOrd="0" destOrd="0" presId="urn:microsoft.com/office/officeart/2005/8/layout/hList1"/>
    <dgm:cxn modelId="{F5B0CFC7-AE28-49F0-80C2-9E9C6663D28D}" type="presOf" srcId="{E05EC568-1258-4ACA-AFE9-3FFF98F0330D}" destId="{30EB4C6F-08FD-49F6-8E5F-EC1D7C8FB7BD}" srcOrd="0" destOrd="0" presId="urn:microsoft.com/office/officeart/2005/8/layout/hList1"/>
    <dgm:cxn modelId="{8F333E8A-5373-4A9D-BC0B-6BA1F1C705CA}" type="presParOf" srcId="{C5A05E59-392D-41A6-B228-3F78877BD8C7}" destId="{C13B729E-5633-48B9-A34D-D01B798EFA46}" srcOrd="0" destOrd="0" presId="urn:microsoft.com/office/officeart/2005/8/layout/hList1"/>
    <dgm:cxn modelId="{F4C0CD08-7414-4B00-8FE8-0E4AB3015274}" type="presParOf" srcId="{C13B729E-5633-48B9-A34D-D01B798EFA46}" destId="{75CF23F9-5A91-409F-BEF1-BD9DCC60A544}" srcOrd="0" destOrd="0" presId="urn:microsoft.com/office/officeart/2005/8/layout/hList1"/>
    <dgm:cxn modelId="{6382C0C5-F83D-43E8-B15E-0E5871D8F364}" type="presParOf" srcId="{C13B729E-5633-48B9-A34D-D01B798EFA46}" destId="{06137B72-B4B0-42BF-9E26-B7E37D2C8754}" srcOrd="1" destOrd="0" presId="urn:microsoft.com/office/officeart/2005/8/layout/hList1"/>
    <dgm:cxn modelId="{8F969381-46FF-4237-AC7F-1BD9FB9EBA9A}" type="presParOf" srcId="{C5A05E59-392D-41A6-B228-3F78877BD8C7}" destId="{25D76E25-D650-42F0-8E1E-0F3001147201}" srcOrd="1" destOrd="0" presId="urn:microsoft.com/office/officeart/2005/8/layout/hList1"/>
    <dgm:cxn modelId="{46881A75-F5DA-4525-9D82-CBAB863D10F4}" type="presParOf" srcId="{C5A05E59-392D-41A6-B228-3F78877BD8C7}" destId="{B74CD7C2-E039-4B81-BAF7-7E484051D1F1}" srcOrd="2" destOrd="0" presId="urn:microsoft.com/office/officeart/2005/8/layout/hList1"/>
    <dgm:cxn modelId="{018A90EC-1643-4A5D-A849-DB6E8268F419}" type="presParOf" srcId="{B74CD7C2-E039-4B81-BAF7-7E484051D1F1}" destId="{1BB69024-76F1-43B9-B39F-8FCC253CDB14}" srcOrd="0" destOrd="0" presId="urn:microsoft.com/office/officeart/2005/8/layout/hList1"/>
    <dgm:cxn modelId="{870BE2DD-63D0-4F9F-96AA-A4F7CA7B0085}" type="presParOf" srcId="{B74CD7C2-E039-4B81-BAF7-7E484051D1F1}" destId="{8FE8A656-AEDF-45D5-BB90-60E2CCDD3350}" srcOrd="1" destOrd="0" presId="urn:microsoft.com/office/officeart/2005/8/layout/hList1"/>
    <dgm:cxn modelId="{BE6AE6D5-95A6-43B9-B571-4FC0BC5675DE}" type="presParOf" srcId="{C5A05E59-392D-41A6-B228-3F78877BD8C7}" destId="{5CAE874A-73F8-4D45-89E3-5B8CF21518B4}" srcOrd="3" destOrd="0" presId="urn:microsoft.com/office/officeart/2005/8/layout/hList1"/>
    <dgm:cxn modelId="{B0B13A9B-2D67-4080-9789-321F4084A921}" type="presParOf" srcId="{C5A05E59-392D-41A6-B228-3F78877BD8C7}" destId="{FB71F858-2BF2-4B31-BEF4-AB0F58A25EDA}" srcOrd="4" destOrd="0" presId="urn:microsoft.com/office/officeart/2005/8/layout/hList1"/>
    <dgm:cxn modelId="{AFFBCBC3-016C-4859-AF87-368FF89E0625}" type="presParOf" srcId="{FB71F858-2BF2-4B31-BEF4-AB0F58A25EDA}" destId="{30EB4C6F-08FD-49F6-8E5F-EC1D7C8FB7BD}" srcOrd="0" destOrd="0" presId="urn:microsoft.com/office/officeart/2005/8/layout/hList1"/>
    <dgm:cxn modelId="{AF11FB05-E54A-4394-9C33-F82BF3BE1AC6}" type="presParOf" srcId="{FB71F858-2BF2-4B31-BEF4-AB0F58A25EDA}" destId="{44BBA8CD-ED9F-4BEE-B1C4-646AB2AA341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5017DD-A1EF-40B9-9F4C-546A63E6D14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3B6014CC-0C74-4C47-8448-D70FCC9E8BA2}">
      <dgm:prSet phldrT="[Text]"/>
      <dgm:spPr>
        <a:solidFill>
          <a:schemeClr val="accent1">
            <a:lumMod val="75000"/>
          </a:schemeClr>
        </a:solidFill>
        <a:ln>
          <a:solidFill>
            <a:schemeClr val="accent1">
              <a:lumMod val="75000"/>
            </a:schemeClr>
          </a:solidFill>
        </a:ln>
      </dgm:spPr>
      <dgm:t>
        <a:bodyPr/>
        <a:lstStyle/>
        <a:p>
          <a:r>
            <a:rPr lang="en-US" b="1" dirty="0"/>
            <a:t>Courtesy Transportation</a:t>
          </a:r>
        </a:p>
      </dgm:t>
    </dgm:pt>
    <dgm:pt modelId="{E50D9ABF-10A9-4195-A1F9-8157A5F6476F}" type="parTrans" cxnId="{8BC7CD79-8001-47B7-9AC1-AD9A82F12CB2}">
      <dgm:prSet/>
      <dgm:spPr/>
      <dgm:t>
        <a:bodyPr/>
        <a:lstStyle/>
        <a:p>
          <a:endParaRPr lang="en-US"/>
        </a:p>
      </dgm:t>
    </dgm:pt>
    <dgm:pt modelId="{418F1FED-EDC3-4163-8ACF-84D2CD5ED329}" type="sibTrans" cxnId="{8BC7CD79-8001-47B7-9AC1-AD9A82F12CB2}">
      <dgm:prSet/>
      <dgm:spPr/>
      <dgm:t>
        <a:bodyPr/>
        <a:lstStyle/>
        <a:p>
          <a:endParaRPr lang="en-US"/>
        </a:p>
      </dgm:t>
    </dgm:pt>
    <dgm:pt modelId="{8E7C6274-E816-4AF1-8153-E139BA6668A8}">
      <dgm:prSet phldrT="[Text]"/>
      <dgm:spPr>
        <a:solidFill>
          <a:schemeClr val="bg1">
            <a:lumMod val="85000"/>
            <a:alpha val="90000"/>
          </a:schemeClr>
        </a:solidFill>
      </dgm:spPr>
      <dgm:t>
        <a:bodyPr/>
        <a:lstStyle/>
        <a:p>
          <a:r>
            <a:rPr lang="en-US" dirty="0"/>
            <a:t>No cost to traveler</a:t>
          </a:r>
        </a:p>
      </dgm:t>
    </dgm:pt>
    <dgm:pt modelId="{F17C6E5B-BD4E-427E-BE67-9E505283C299}" type="parTrans" cxnId="{551FDA4C-F542-47FA-8489-FFA13208BE56}">
      <dgm:prSet/>
      <dgm:spPr/>
      <dgm:t>
        <a:bodyPr/>
        <a:lstStyle/>
        <a:p>
          <a:endParaRPr lang="en-US"/>
        </a:p>
      </dgm:t>
    </dgm:pt>
    <dgm:pt modelId="{A61D2BA4-7D4F-4DFF-BABF-E23918BF15B1}" type="sibTrans" cxnId="{551FDA4C-F542-47FA-8489-FFA13208BE56}">
      <dgm:prSet/>
      <dgm:spPr/>
      <dgm:t>
        <a:bodyPr/>
        <a:lstStyle/>
        <a:p>
          <a:endParaRPr lang="en-US"/>
        </a:p>
      </dgm:t>
    </dgm:pt>
    <dgm:pt modelId="{21D5CC93-E7B5-4B38-A8B6-6132FA27A2FE}">
      <dgm:prSet phldrT="[Text]"/>
      <dgm:spPr>
        <a:solidFill>
          <a:schemeClr val="accent1">
            <a:lumMod val="75000"/>
          </a:schemeClr>
        </a:solidFill>
        <a:ln>
          <a:solidFill>
            <a:schemeClr val="accent1">
              <a:lumMod val="75000"/>
            </a:schemeClr>
          </a:solidFill>
        </a:ln>
      </dgm:spPr>
      <dgm:t>
        <a:bodyPr/>
        <a:lstStyle/>
        <a:p>
          <a:r>
            <a:rPr lang="en-US" b="1" dirty="0"/>
            <a:t>Paid Transportation</a:t>
          </a:r>
        </a:p>
      </dgm:t>
    </dgm:pt>
    <dgm:pt modelId="{0D3F38DF-6203-4FFB-AF10-08BA58471D52}" type="parTrans" cxnId="{3FF50DA6-4A2F-48BB-B5AB-4A1CB4AD965F}">
      <dgm:prSet/>
      <dgm:spPr/>
      <dgm:t>
        <a:bodyPr/>
        <a:lstStyle/>
        <a:p>
          <a:endParaRPr lang="en-US"/>
        </a:p>
      </dgm:t>
    </dgm:pt>
    <dgm:pt modelId="{7226F63B-5605-4FEC-9031-F22ACD695379}" type="sibTrans" cxnId="{3FF50DA6-4A2F-48BB-B5AB-4A1CB4AD965F}">
      <dgm:prSet/>
      <dgm:spPr/>
      <dgm:t>
        <a:bodyPr/>
        <a:lstStyle/>
        <a:p>
          <a:endParaRPr lang="en-US"/>
        </a:p>
      </dgm:t>
    </dgm:pt>
    <dgm:pt modelId="{E94F8EB7-3536-4A72-924E-730F0C962630}">
      <dgm:prSet phldrT="[Text]"/>
      <dgm:spPr>
        <a:solidFill>
          <a:schemeClr val="bg1">
            <a:lumMod val="85000"/>
            <a:alpha val="90000"/>
          </a:schemeClr>
        </a:solidFill>
      </dgm:spPr>
      <dgm:t>
        <a:bodyPr/>
        <a:lstStyle/>
        <a:p>
          <a:r>
            <a:rPr lang="en-US" dirty="0"/>
            <a:t>Cost to use</a:t>
          </a:r>
        </a:p>
      </dgm:t>
    </dgm:pt>
    <dgm:pt modelId="{08708833-3D63-485E-B88D-000D4563E802}" type="parTrans" cxnId="{807CFB95-49D4-4498-95EC-A3CB6DEFD3CF}">
      <dgm:prSet/>
      <dgm:spPr/>
      <dgm:t>
        <a:bodyPr/>
        <a:lstStyle/>
        <a:p>
          <a:endParaRPr lang="en-US"/>
        </a:p>
      </dgm:t>
    </dgm:pt>
    <dgm:pt modelId="{6152F5BB-7EED-480C-ABB6-7B13E824164F}" type="sibTrans" cxnId="{807CFB95-49D4-4498-95EC-A3CB6DEFD3CF}">
      <dgm:prSet/>
      <dgm:spPr/>
      <dgm:t>
        <a:bodyPr/>
        <a:lstStyle/>
        <a:p>
          <a:endParaRPr lang="en-US"/>
        </a:p>
      </dgm:t>
    </dgm:pt>
    <dgm:pt modelId="{9926CCE5-E339-42CD-BAE4-E5DC06B803C3}">
      <dgm:prSet phldrT="[Text]"/>
      <dgm:spPr>
        <a:solidFill>
          <a:schemeClr val="bg1">
            <a:lumMod val="85000"/>
            <a:alpha val="90000"/>
          </a:schemeClr>
        </a:solidFill>
      </dgm:spPr>
      <dgm:t>
        <a:bodyPr/>
        <a:lstStyle/>
        <a:p>
          <a:r>
            <a:rPr lang="en-US" dirty="0"/>
            <a:t>Hotel or motel shuttles</a:t>
          </a:r>
        </a:p>
      </dgm:t>
    </dgm:pt>
    <dgm:pt modelId="{A3A112AB-68C2-42B9-9804-F8CB1DD49E11}" type="parTrans" cxnId="{70AF5E72-317A-4D1B-846C-224FA37CB75F}">
      <dgm:prSet/>
      <dgm:spPr/>
      <dgm:t>
        <a:bodyPr/>
        <a:lstStyle/>
        <a:p>
          <a:endParaRPr lang="en-US"/>
        </a:p>
      </dgm:t>
    </dgm:pt>
    <dgm:pt modelId="{D97A052F-3E71-4873-94D0-DFC83479464E}" type="sibTrans" cxnId="{70AF5E72-317A-4D1B-846C-224FA37CB75F}">
      <dgm:prSet/>
      <dgm:spPr/>
      <dgm:t>
        <a:bodyPr/>
        <a:lstStyle/>
        <a:p>
          <a:endParaRPr lang="en-US"/>
        </a:p>
      </dgm:t>
    </dgm:pt>
    <dgm:pt modelId="{FBB6F5DF-7041-4AAC-A41D-78460BA9E2E5}">
      <dgm:prSet phldrT="[Text]"/>
      <dgm:spPr>
        <a:solidFill>
          <a:schemeClr val="bg1">
            <a:lumMod val="85000"/>
            <a:alpha val="90000"/>
          </a:schemeClr>
        </a:solidFill>
      </dgm:spPr>
      <dgm:t>
        <a:bodyPr/>
        <a:lstStyle/>
        <a:p>
          <a:r>
            <a:rPr lang="en-US"/>
            <a:t>Use </a:t>
          </a:r>
          <a:r>
            <a:rPr lang="en-US" dirty="0"/>
            <a:t>when available</a:t>
          </a:r>
        </a:p>
      </dgm:t>
    </dgm:pt>
    <dgm:pt modelId="{559C21F8-FB2B-496C-8F55-151718DBF766}" type="parTrans" cxnId="{9885F444-5E54-4DAF-8E04-E660FA70A4D2}">
      <dgm:prSet/>
      <dgm:spPr/>
      <dgm:t>
        <a:bodyPr/>
        <a:lstStyle/>
        <a:p>
          <a:endParaRPr lang="en-US"/>
        </a:p>
      </dgm:t>
    </dgm:pt>
    <dgm:pt modelId="{3CFADE4D-2726-418D-A0AF-CAAA384EA740}" type="sibTrans" cxnId="{9885F444-5E54-4DAF-8E04-E660FA70A4D2}">
      <dgm:prSet/>
      <dgm:spPr/>
      <dgm:t>
        <a:bodyPr/>
        <a:lstStyle/>
        <a:p>
          <a:endParaRPr lang="en-US"/>
        </a:p>
      </dgm:t>
    </dgm:pt>
    <dgm:pt modelId="{9F1BCD4C-D5D0-4831-A27D-B7177290EE3B}">
      <dgm:prSet phldrT="[Text]"/>
      <dgm:spPr>
        <a:solidFill>
          <a:schemeClr val="bg1">
            <a:lumMod val="85000"/>
            <a:alpha val="90000"/>
          </a:schemeClr>
        </a:solidFill>
      </dgm:spPr>
      <dgm:t>
        <a:bodyPr/>
        <a:lstStyle/>
        <a:p>
          <a:r>
            <a:rPr lang="en-US" dirty="0"/>
            <a:t>Use when courtesy transportation is not available</a:t>
          </a:r>
        </a:p>
      </dgm:t>
    </dgm:pt>
    <dgm:pt modelId="{A50F9BD9-CEAA-4CE8-BA12-85D435AA021F}" type="parTrans" cxnId="{DDEA1ED6-F3D8-427E-B43E-9F6B16031101}">
      <dgm:prSet/>
      <dgm:spPr/>
      <dgm:t>
        <a:bodyPr/>
        <a:lstStyle/>
        <a:p>
          <a:endParaRPr lang="en-US"/>
        </a:p>
      </dgm:t>
    </dgm:pt>
    <dgm:pt modelId="{69307AEF-DD87-44D1-8B8C-1700D368B889}" type="sibTrans" cxnId="{DDEA1ED6-F3D8-427E-B43E-9F6B16031101}">
      <dgm:prSet/>
      <dgm:spPr/>
      <dgm:t>
        <a:bodyPr/>
        <a:lstStyle/>
        <a:p>
          <a:endParaRPr lang="en-US"/>
        </a:p>
      </dgm:t>
    </dgm:pt>
    <dgm:pt modelId="{94C31A0C-569A-41F4-B2D4-62793776DBD0}">
      <dgm:prSet phldrT="[Text]"/>
      <dgm:spPr>
        <a:solidFill>
          <a:schemeClr val="bg1">
            <a:lumMod val="85000"/>
            <a:alpha val="90000"/>
          </a:schemeClr>
        </a:solidFill>
      </dgm:spPr>
      <dgm:t>
        <a:bodyPr/>
        <a:lstStyle/>
        <a:p>
          <a:r>
            <a:rPr lang="en-US" dirty="0"/>
            <a:t>Taxi, bus, shuttle, car service, subway, train, etc.</a:t>
          </a:r>
        </a:p>
      </dgm:t>
    </dgm:pt>
    <dgm:pt modelId="{201A8A6F-BC60-4015-9372-BDE70298C727}" type="parTrans" cxnId="{0B4265DB-FC19-442F-ABCA-6B7FA062ADA6}">
      <dgm:prSet/>
      <dgm:spPr/>
      <dgm:t>
        <a:bodyPr/>
        <a:lstStyle/>
        <a:p>
          <a:endParaRPr lang="en-US"/>
        </a:p>
      </dgm:t>
    </dgm:pt>
    <dgm:pt modelId="{69912896-5137-4ED9-8E76-D29C69DFF9D8}" type="sibTrans" cxnId="{0B4265DB-FC19-442F-ABCA-6B7FA062ADA6}">
      <dgm:prSet/>
      <dgm:spPr/>
      <dgm:t>
        <a:bodyPr/>
        <a:lstStyle/>
        <a:p>
          <a:endParaRPr lang="en-US"/>
        </a:p>
      </dgm:t>
    </dgm:pt>
    <dgm:pt modelId="{C5A05E59-392D-41A6-B228-3F78877BD8C7}" type="pres">
      <dgm:prSet presAssocID="{595017DD-A1EF-40B9-9F4C-546A63E6D144}" presName="Name0" presStyleCnt="0">
        <dgm:presLayoutVars>
          <dgm:dir/>
          <dgm:animLvl val="lvl"/>
          <dgm:resizeHandles val="exact"/>
        </dgm:presLayoutVars>
      </dgm:prSet>
      <dgm:spPr/>
    </dgm:pt>
    <dgm:pt modelId="{C13B729E-5633-48B9-A34D-D01B798EFA46}" type="pres">
      <dgm:prSet presAssocID="{3B6014CC-0C74-4C47-8448-D70FCC9E8BA2}" presName="composite" presStyleCnt="0"/>
      <dgm:spPr/>
    </dgm:pt>
    <dgm:pt modelId="{75CF23F9-5A91-409F-BEF1-BD9DCC60A544}" type="pres">
      <dgm:prSet presAssocID="{3B6014CC-0C74-4C47-8448-D70FCC9E8BA2}" presName="parTx" presStyleLbl="alignNode1" presStyleIdx="0" presStyleCnt="2" custLinFactNeighborX="-1" custLinFactNeighborY="6940">
        <dgm:presLayoutVars>
          <dgm:chMax val="0"/>
          <dgm:chPref val="0"/>
          <dgm:bulletEnabled val="1"/>
        </dgm:presLayoutVars>
      </dgm:prSet>
      <dgm:spPr/>
    </dgm:pt>
    <dgm:pt modelId="{06137B72-B4B0-42BF-9E26-B7E37D2C8754}" type="pres">
      <dgm:prSet presAssocID="{3B6014CC-0C74-4C47-8448-D70FCC9E8BA2}" presName="desTx" presStyleLbl="alignAccFollowNode1" presStyleIdx="0" presStyleCnt="2">
        <dgm:presLayoutVars>
          <dgm:bulletEnabled val="1"/>
        </dgm:presLayoutVars>
      </dgm:prSet>
      <dgm:spPr/>
    </dgm:pt>
    <dgm:pt modelId="{25D76E25-D650-42F0-8E1E-0F3001147201}" type="pres">
      <dgm:prSet presAssocID="{418F1FED-EDC3-4163-8ACF-84D2CD5ED329}" presName="space" presStyleCnt="0"/>
      <dgm:spPr/>
    </dgm:pt>
    <dgm:pt modelId="{B74CD7C2-E039-4B81-BAF7-7E484051D1F1}" type="pres">
      <dgm:prSet presAssocID="{21D5CC93-E7B5-4B38-A8B6-6132FA27A2FE}" presName="composite" presStyleCnt="0"/>
      <dgm:spPr/>
    </dgm:pt>
    <dgm:pt modelId="{1BB69024-76F1-43B9-B39F-8FCC253CDB14}" type="pres">
      <dgm:prSet presAssocID="{21D5CC93-E7B5-4B38-A8B6-6132FA27A2FE}" presName="parTx" presStyleLbl="alignNode1" presStyleIdx="1" presStyleCnt="2" custLinFactNeighborY="603">
        <dgm:presLayoutVars>
          <dgm:chMax val="0"/>
          <dgm:chPref val="0"/>
          <dgm:bulletEnabled val="1"/>
        </dgm:presLayoutVars>
      </dgm:prSet>
      <dgm:spPr/>
    </dgm:pt>
    <dgm:pt modelId="{8FE8A656-AEDF-45D5-BB90-60E2CCDD3350}" type="pres">
      <dgm:prSet presAssocID="{21D5CC93-E7B5-4B38-A8B6-6132FA27A2FE}" presName="desTx" presStyleLbl="alignAccFollowNode1" presStyleIdx="1" presStyleCnt="2">
        <dgm:presLayoutVars>
          <dgm:bulletEnabled val="1"/>
        </dgm:presLayoutVars>
      </dgm:prSet>
      <dgm:spPr/>
    </dgm:pt>
  </dgm:ptLst>
  <dgm:cxnLst>
    <dgm:cxn modelId="{B411A732-50CD-4E6F-8B97-37177873BA6A}" type="presOf" srcId="{21D5CC93-E7B5-4B38-A8B6-6132FA27A2FE}" destId="{1BB69024-76F1-43B9-B39F-8FCC253CDB14}" srcOrd="0" destOrd="0" presId="urn:microsoft.com/office/officeart/2005/8/layout/hList1"/>
    <dgm:cxn modelId="{0CB43742-5D37-4E7B-B5B0-920CD0C67775}" type="presOf" srcId="{FBB6F5DF-7041-4AAC-A41D-78460BA9E2E5}" destId="{06137B72-B4B0-42BF-9E26-B7E37D2C8754}" srcOrd="0" destOrd="1" presId="urn:microsoft.com/office/officeart/2005/8/layout/hList1"/>
    <dgm:cxn modelId="{9885F444-5E54-4DAF-8E04-E660FA70A4D2}" srcId="{3B6014CC-0C74-4C47-8448-D70FCC9E8BA2}" destId="{FBB6F5DF-7041-4AAC-A41D-78460BA9E2E5}" srcOrd="1" destOrd="0" parTransId="{559C21F8-FB2B-496C-8F55-151718DBF766}" sibTransId="{3CFADE4D-2726-418D-A0AF-CAAA384EA740}"/>
    <dgm:cxn modelId="{4C998B65-C4ED-402A-AE16-BE51F4CEFE4B}" type="presOf" srcId="{9F1BCD4C-D5D0-4831-A27D-B7177290EE3B}" destId="{8FE8A656-AEDF-45D5-BB90-60E2CCDD3350}" srcOrd="0" destOrd="1" presId="urn:microsoft.com/office/officeart/2005/8/layout/hList1"/>
    <dgm:cxn modelId="{9743D86A-6DA8-4211-A87A-A674C7B8456F}" type="presOf" srcId="{E94F8EB7-3536-4A72-924E-730F0C962630}" destId="{8FE8A656-AEDF-45D5-BB90-60E2CCDD3350}" srcOrd="0" destOrd="0" presId="urn:microsoft.com/office/officeart/2005/8/layout/hList1"/>
    <dgm:cxn modelId="{551FDA4C-F542-47FA-8489-FFA13208BE56}" srcId="{3B6014CC-0C74-4C47-8448-D70FCC9E8BA2}" destId="{8E7C6274-E816-4AF1-8153-E139BA6668A8}" srcOrd="0" destOrd="0" parTransId="{F17C6E5B-BD4E-427E-BE67-9E505283C299}" sibTransId="{A61D2BA4-7D4F-4DFF-BABF-E23918BF15B1}"/>
    <dgm:cxn modelId="{70AF5E72-317A-4D1B-846C-224FA37CB75F}" srcId="{3B6014CC-0C74-4C47-8448-D70FCC9E8BA2}" destId="{9926CCE5-E339-42CD-BAE4-E5DC06B803C3}" srcOrd="2" destOrd="0" parTransId="{A3A112AB-68C2-42B9-9804-F8CB1DD49E11}" sibTransId="{D97A052F-3E71-4873-94D0-DFC83479464E}"/>
    <dgm:cxn modelId="{8BC7CD79-8001-47B7-9AC1-AD9A82F12CB2}" srcId="{595017DD-A1EF-40B9-9F4C-546A63E6D144}" destId="{3B6014CC-0C74-4C47-8448-D70FCC9E8BA2}" srcOrd="0" destOrd="0" parTransId="{E50D9ABF-10A9-4195-A1F9-8157A5F6476F}" sibTransId="{418F1FED-EDC3-4163-8ACF-84D2CD5ED329}"/>
    <dgm:cxn modelId="{6CE3257E-762F-4C64-B412-83D07147682C}" type="presOf" srcId="{8E7C6274-E816-4AF1-8153-E139BA6668A8}" destId="{06137B72-B4B0-42BF-9E26-B7E37D2C8754}" srcOrd="0" destOrd="0" presId="urn:microsoft.com/office/officeart/2005/8/layout/hList1"/>
    <dgm:cxn modelId="{1F1E5986-8024-4EB0-9E00-85FC35BB7F7C}" type="presOf" srcId="{94C31A0C-569A-41F4-B2D4-62793776DBD0}" destId="{8FE8A656-AEDF-45D5-BB90-60E2CCDD3350}" srcOrd="0" destOrd="2" presId="urn:microsoft.com/office/officeart/2005/8/layout/hList1"/>
    <dgm:cxn modelId="{807CFB95-49D4-4498-95EC-A3CB6DEFD3CF}" srcId="{21D5CC93-E7B5-4B38-A8B6-6132FA27A2FE}" destId="{E94F8EB7-3536-4A72-924E-730F0C962630}" srcOrd="0" destOrd="0" parTransId="{08708833-3D63-485E-B88D-000D4563E802}" sibTransId="{6152F5BB-7EED-480C-ABB6-7B13E824164F}"/>
    <dgm:cxn modelId="{C3A51FA0-EC6A-4B1A-AD93-447FDEC51486}" type="presOf" srcId="{9926CCE5-E339-42CD-BAE4-E5DC06B803C3}" destId="{06137B72-B4B0-42BF-9E26-B7E37D2C8754}" srcOrd="0" destOrd="2" presId="urn:microsoft.com/office/officeart/2005/8/layout/hList1"/>
    <dgm:cxn modelId="{3FF50DA6-4A2F-48BB-B5AB-4A1CB4AD965F}" srcId="{595017DD-A1EF-40B9-9F4C-546A63E6D144}" destId="{21D5CC93-E7B5-4B38-A8B6-6132FA27A2FE}" srcOrd="1" destOrd="0" parTransId="{0D3F38DF-6203-4FFB-AF10-08BA58471D52}" sibTransId="{7226F63B-5605-4FEC-9031-F22ACD695379}"/>
    <dgm:cxn modelId="{DFB937A8-8298-440F-8D54-14C9F575F31E}" type="presOf" srcId="{595017DD-A1EF-40B9-9F4C-546A63E6D144}" destId="{C5A05E59-392D-41A6-B228-3F78877BD8C7}" srcOrd="0" destOrd="0" presId="urn:microsoft.com/office/officeart/2005/8/layout/hList1"/>
    <dgm:cxn modelId="{9C2E33AC-7BB8-4E1B-A6EF-97C7E9311F81}" type="presOf" srcId="{3B6014CC-0C74-4C47-8448-D70FCC9E8BA2}" destId="{75CF23F9-5A91-409F-BEF1-BD9DCC60A544}" srcOrd="0" destOrd="0" presId="urn:microsoft.com/office/officeart/2005/8/layout/hList1"/>
    <dgm:cxn modelId="{DDEA1ED6-F3D8-427E-B43E-9F6B16031101}" srcId="{21D5CC93-E7B5-4B38-A8B6-6132FA27A2FE}" destId="{9F1BCD4C-D5D0-4831-A27D-B7177290EE3B}" srcOrd="1" destOrd="0" parTransId="{A50F9BD9-CEAA-4CE8-BA12-85D435AA021F}" sibTransId="{69307AEF-DD87-44D1-8B8C-1700D368B889}"/>
    <dgm:cxn modelId="{0B4265DB-FC19-442F-ABCA-6B7FA062ADA6}" srcId="{21D5CC93-E7B5-4B38-A8B6-6132FA27A2FE}" destId="{94C31A0C-569A-41F4-B2D4-62793776DBD0}" srcOrd="2" destOrd="0" parTransId="{201A8A6F-BC60-4015-9372-BDE70298C727}" sibTransId="{69912896-5137-4ED9-8E76-D29C69DFF9D8}"/>
    <dgm:cxn modelId="{8F333E8A-5373-4A9D-BC0B-6BA1F1C705CA}" type="presParOf" srcId="{C5A05E59-392D-41A6-B228-3F78877BD8C7}" destId="{C13B729E-5633-48B9-A34D-D01B798EFA46}" srcOrd="0" destOrd="0" presId="urn:microsoft.com/office/officeart/2005/8/layout/hList1"/>
    <dgm:cxn modelId="{F4C0CD08-7414-4B00-8FE8-0E4AB3015274}" type="presParOf" srcId="{C13B729E-5633-48B9-A34D-D01B798EFA46}" destId="{75CF23F9-5A91-409F-BEF1-BD9DCC60A544}" srcOrd="0" destOrd="0" presId="urn:microsoft.com/office/officeart/2005/8/layout/hList1"/>
    <dgm:cxn modelId="{6382C0C5-F83D-43E8-B15E-0E5871D8F364}" type="presParOf" srcId="{C13B729E-5633-48B9-A34D-D01B798EFA46}" destId="{06137B72-B4B0-42BF-9E26-B7E37D2C8754}" srcOrd="1" destOrd="0" presId="urn:microsoft.com/office/officeart/2005/8/layout/hList1"/>
    <dgm:cxn modelId="{8F969381-46FF-4237-AC7F-1BD9FB9EBA9A}" type="presParOf" srcId="{C5A05E59-392D-41A6-B228-3F78877BD8C7}" destId="{25D76E25-D650-42F0-8E1E-0F3001147201}" srcOrd="1" destOrd="0" presId="urn:microsoft.com/office/officeart/2005/8/layout/hList1"/>
    <dgm:cxn modelId="{46881A75-F5DA-4525-9D82-CBAB863D10F4}" type="presParOf" srcId="{C5A05E59-392D-41A6-B228-3F78877BD8C7}" destId="{B74CD7C2-E039-4B81-BAF7-7E484051D1F1}" srcOrd="2" destOrd="0" presId="urn:microsoft.com/office/officeart/2005/8/layout/hList1"/>
    <dgm:cxn modelId="{018A90EC-1643-4A5D-A849-DB6E8268F419}" type="presParOf" srcId="{B74CD7C2-E039-4B81-BAF7-7E484051D1F1}" destId="{1BB69024-76F1-43B9-B39F-8FCC253CDB14}" srcOrd="0" destOrd="0" presId="urn:microsoft.com/office/officeart/2005/8/layout/hList1"/>
    <dgm:cxn modelId="{870BE2DD-63D0-4F9F-96AA-A4F7CA7B0085}" type="presParOf" srcId="{B74CD7C2-E039-4B81-BAF7-7E484051D1F1}" destId="{8FE8A656-AEDF-45D5-BB90-60E2CCDD335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CAC33-4723-4252-A749-8226C6ED81DA}">
      <dsp:nvSpPr>
        <dsp:cNvPr id="0" name=""/>
        <dsp:cNvSpPr/>
      </dsp:nvSpPr>
      <dsp:spPr>
        <a:xfrm>
          <a:off x="0" y="22489"/>
          <a:ext cx="10515600" cy="12168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u="sng" kern="1200" dirty="0"/>
            <a:t>Purpose of Travel </a:t>
          </a:r>
          <a:br>
            <a:rPr lang="en-US" sz="3300" kern="1200" dirty="0"/>
          </a:br>
          <a:r>
            <a:rPr lang="en-US" sz="2400" kern="1200" dirty="0" err="1"/>
            <a:t>Travel</a:t>
          </a:r>
          <a:r>
            <a:rPr lang="en-US" sz="2400" kern="1200" dirty="0"/>
            <a:t> Policy Procedure section 11</a:t>
          </a:r>
        </a:p>
      </dsp:txBody>
      <dsp:txXfrm>
        <a:off x="59399" y="81888"/>
        <a:ext cx="10396802"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F23F9-5A91-409F-BEF1-BD9DCC60A544}">
      <dsp:nvSpPr>
        <dsp:cNvPr id="0" name=""/>
        <dsp:cNvSpPr/>
      </dsp:nvSpPr>
      <dsp:spPr>
        <a:xfrm>
          <a:off x="2" y="63152"/>
          <a:ext cx="4913783" cy="63360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Commercial Airlines</a:t>
          </a:r>
        </a:p>
      </dsp:txBody>
      <dsp:txXfrm>
        <a:off x="2" y="63152"/>
        <a:ext cx="4913783" cy="633600"/>
      </dsp:txXfrm>
    </dsp:sp>
    <dsp:sp modelId="{06137B72-B4B0-42BF-9E26-B7E37D2C8754}">
      <dsp:nvSpPr>
        <dsp:cNvPr id="0" name=""/>
        <dsp:cNvSpPr/>
      </dsp:nvSpPr>
      <dsp:spPr>
        <a:xfrm>
          <a:off x="51" y="652780"/>
          <a:ext cx="4913783" cy="3261060"/>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Most cost-effective airline &amp; fare via most direct route</a:t>
          </a:r>
        </a:p>
        <a:p>
          <a:pPr marL="228600" lvl="1" indent="-228600" algn="l" defTabSz="977900">
            <a:lnSpc>
              <a:spcPct val="90000"/>
            </a:lnSpc>
            <a:spcBef>
              <a:spcPct val="0"/>
            </a:spcBef>
            <a:spcAft>
              <a:spcPct val="15000"/>
            </a:spcAft>
            <a:buChar char="•"/>
          </a:pPr>
          <a:r>
            <a:rPr lang="en-US" sz="2200" kern="1200" dirty="0"/>
            <a:t>Coach or economy ticket</a:t>
          </a:r>
        </a:p>
        <a:p>
          <a:pPr marL="228600" lvl="1" indent="-228600" algn="l" defTabSz="977900">
            <a:lnSpc>
              <a:spcPct val="90000"/>
            </a:lnSpc>
            <a:spcBef>
              <a:spcPct val="0"/>
            </a:spcBef>
            <a:spcAft>
              <a:spcPct val="15000"/>
            </a:spcAft>
            <a:buChar char="•"/>
          </a:pPr>
          <a:r>
            <a:rPr lang="en-US" sz="2200" kern="1200" dirty="0"/>
            <a:t>Book at least 30 days ahead</a:t>
          </a:r>
        </a:p>
        <a:p>
          <a:pPr marL="228600" lvl="1" indent="-228600" algn="l" defTabSz="977900">
            <a:lnSpc>
              <a:spcPct val="90000"/>
            </a:lnSpc>
            <a:spcBef>
              <a:spcPct val="0"/>
            </a:spcBef>
            <a:spcAft>
              <a:spcPct val="15000"/>
            </a:spcAft>
            <a:buChar char="•"/>
          </a:pPr>
          <a:r>
            <a:rPr lang="en-US" sz="2200" kern="1200" dirty="0"/>
            <a:t>Frequent flyer points retained by traveler</a:t>
          </a:r>
        </a:p>
        <a:p>
          <a:pPr marL="228600" lvl="1" indent="-228600" algn="l" defTabSz="977900">
            <a:lnSpc>
              <a:spcPct val="90000"/>
            </a:lnSpc>
            <a:spcBef>
              <a:spcPct val="0"/>
            </a:spcBef>
            <a:spcAft>
              <a:spcPct val="15000"/>
            </a:spcAft>
            <a:buChar char="•"/>
          </a:pPr>
          <a:r>
            <a:rPr lang="en-US" sz="2200" kern="1200" dirty="0"/>
            <a:t>Prohibited from doing anything to increase cost of airfare unless legitimate reason for increase</a:t>
          </a:r>
        </a:p>
      </dsp:txBody>
      <dsp:txXfrm>
        <a:off x="51" y="652780"/>
        <a:ext cx="4913783" cy="3261060"/>
      </dsp:txXfrm>
    </dsp:sp>
    <dsp:sp modelId="{1BB69024-76F1-43B9-B39F-8FCC253CDB14}">
      <dsp:nvSpPr>
        <dsp:cNvPr id="0" name=""/>
        <dsp:cNvSpPr/>
      </dsp:nvSpPr>
      <dsp:spPr>
        <a:xfrm>
          <a:off x="5601764" y="23001"/>
          <a:ext cx="4913783" cy="63360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Baggage Fees</a:t>
          </a:r>
        </a:p>
      </dsp:txBody>
      <dsp:txXfrm>
        <a:off x="5601764" y="23001"/>
        <a:ext cx="4913783" cy="633600"/>
      </dsp:txXfrm>
    </dsp:sp>
    <dsp:sp modelId="{8FE8A656-AEDF-45D5-BB90-60E2CCDD3350}">
      <dsp:nvSpPr>
        <dsp:cNvPr id="0" name=""/>
        <dsp:cNvSpPr/>
      </dsp:nvSpPr>
      <dsp:spPr>
        <a:xfrm>
          <a:off x="5601764" y="652780"/>
          <a:ext cx="4913783" cy="3261060"/>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RVCDS will pay for baggage fee at the time of booking airfare if requested by traveler</a:t>
          </a:r>
        </a:p>
        <a:p>
          <a:pPr marL="228600" lvl="1" indent="-228600" algn="l" defTabSz="977900">
            <a:lnSpc>
              <a:spcPct val="90000"/>
            </a:lnSpc>
            <a:spcBef>
              <a:spcPct val="0"/>
            </a:spcBef>
            <a:spcAft>
              <a:spcPct val="15000"/>
            </a:spcAft>
            <a:buChar char="•"/>
          </a:pPr>
          <a:r>
            <a:rPr lang="en-US" sz="2200" kern="1200" dirty="0"/>
            <a:t>Traveler can choose to pay and submit for reimbursement</a:t>
          </a:r>
        </a:p>
      </dsp:txBody>
      <dsp:txXfrm>
        <a:off x="5601764" y="652780"/>
        <a:ext cx="4913783" cy="3261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F23F9-5A91-409F-BEF1-BD9DCC60A544}">
      <dsp:nvSpPr>
        <dsp:cNvPr id="0" name=""/>
        <dsp:cNvSpPr/>
      </dsp:nvSpPr>
      <dsp:spPr>
        <a:xfrm>
          <a:off x="3929" y="224918"/>
          <a:ext cx="2377306" cy="545514"/>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Lodging Facility </a:t>
          </a:r>
        </a:p>
      </dsp:txBody>
      <dsp:txXfrm>
        <a:off x="3929" y="224918"/>
        <a:ext cx="2377306" cy="545514"/>
      </dsp:txXfrm>
    </dsp:sp>
    <dsp:sp modelId="{06137B72-B4B0-42BF-9E26-B7E37D2C8754}">
      <dsp:nvSpPr>
        <dsp:cNvPr id="0" name=""/>
        <dsp:cNvSpPr/>
      </dsp:nvSpPr>
      <dsp:spPr>
        <a:xfrm>
          <a:off x="3953" y="732574"/>
          <a:ext cx="2377306" cy="3046950"/>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Location should be as convenient as possible to location where business is being conducted</a:t>
          </a:r>
        </a:p>
        <a:p>
          <a:pPr marL="114300" lvl="1" indent="-114300" algn="l" defTabSz="666750">
            <a:lnSpc>
              <a:spcPct val="90000"/>
            </a:lnSpc>
            <a:spcBef>
              <a:spcPct val="0"/>
            </a:spcBef>
            <a:spcAft>
              <a:spcPct val="15000"/>
            </a:spcAft>
            <a:buChar char="•"/>
          </a:pPr>
          <a:r>
            <a:rPr lang="en-US" sz="1500" kern="1200" dirty="0"/>
            <a:t>Cost of lodging conference rate when lodging facility is same location as the conference site</a:t>
          </a:r>
        </a:p>
        <a:p>
          <a:pPr marL="114300" lvl="1" indent="-114300" algn="l" defTabSz="666750">
            <a:lnSpc>
              <a:spcPct val="90000"/>
            </a:lnSpc>
            <a:spcBef>
              <a:spcPct val="0"/>
            </a:spcBef>
            <a:spcAft>
              <a:spcPct val="15000"/>
            </a:spcAft>
            <a:buChar char="•"/>
          </a:pPr>
          <a:r>
            <a:rPr lang="en-US" sz="1500" kern="1200" dirty="0"/>
            <a:t>Traveler prohibited from doing anything to increase cost of lodging unless legitimate reason for increase</a:t>
          </a:r>
        </a:p>
      </dsp:txBody>
      <dsp:txXfrm>
        <a:off x="3953" y="732574"/>
        <a:ext cx="2377306" cy="3046950"/>
      </dsp:txXfrm>
    </dsp:sp>
    <dsp:sp modelId="{1BB69024-76F1-43B9-B39F-8FCC253CDB14}">
      <dsp:nvSpPr>
        <dsp:cNvPr id="0" name=""/>
        <dsp:cNvSpPr/>
      </dsp:nvSpPr>
      <dsp:spPr>
        <a:xfrm>
          <a:off x="2714082" y="190349"/>
          <a:ext cx="2377306" cy="545514"/>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Rooming</a:t>
          </a:r>
        </a:p>
      </dsp:txBody>
      <dsp:txXfrm>
        <a:off x="2714082" y="190349"/>
        <a:ext cx="2377306" cy="545514"/>
      </dsp:txXfrm>
    </dsp:sp>
    <dsp:sp modelId="{8FE8A656-AEDF-45D5-BB90-60E2CCDD3350}">
      <dsp:nvSpPr>
        <dsp:cNvPr id="0" name=""/>
        <dsp:cNvSpPr/>
      </dsp:nvSpPr>
      <dsp:spPr>
        <a:xfrm>
          <a:off x="2714082" y="732574"/>
          <a:ext cx="2377306" cy="3046950"/>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Utilize most cost-effective room rate at the time of booking</a:t>
          </a:r>
        </a:p>
        <a:p>
          <a:pPr marL="114300" lvl="1" indent="-114300" algn="l" defTabSz="666750">
            <a:lnSpc>
              <a:spcPct val="90000"/>
            </a:lnSpc>
            <a:spcBef>
              <a:spcPct val="0"/>
            </a:spcBef>
            <a:spcAft>
              <a:spcPct val="15000"/>
            </a:spcAft>
            <a:buChar char="•"/>
          </a:pPr>
          <a:r>
            <a:rPr lang="en-US" sz="1500" kern="1200" dirty="0"/>
            <a:t>Discourage booking rates that do not allow a cancellation window</a:t>
          </a:r>
        </a:p>
        <a:p>
          <a:pPr marL="114300" lvl="1" indent="-114300" algn="l" defTabSz="666750">
            <a:lnSpc>
              <a:spcPct val="90000"/>
            </a:lnSpc>
            <a:spcBef>
              <a:spcPct val="0"/>
            </a:spcBef>
            <a:spcAft>
              <a:spcPct val="15000"/>
            </a:spcAft>
            <a:buChar char="•"/>
          </a:pPr>
          <a:r>
            <a:rPr lang="en-US" sz="1500" kern="1200" dirty="0"/>
            <a:t>During COVID-19 Pandemic, travelers are not required to share room with other agency travelers</a:t>
          </a:r>
        </a:p>
      </dsp:txBody>
      <dsp:txXfrm>
        <a:off x="2714082" y="732574"/>
        <a:ext cx="2377306" cy="3046950"/>
      </dsp:txXfrm>
    </dsp:sp>
    <dsp:sp modelId="{98037E77-3728-4ECF-BFC8-AAEF2B0770AE}">
      <dsp:nvSpPr>
        <dsp:cNvPr id="0" name=""/>
        <dsp:cNvSpPr/>
      </dsp:nvSpPr>
      <dsp:spPr>
        <a:xfrm>
          <a:off x="5424211" y="187059"/>
          <a:ext cx="2377306" cy="545514"/>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Incidentals</a:t>
          </a:r>
        </a:p>
      </dsp:txBody>
      <dsp:txXfrm>
        <a:off x="5424211" y="187059"/>
        <a:ext cx="2377306" cy="545514"/>
      </dsp:txXfrm>
    </dsp:sp>
    <dsp:sp modelId="{993292AD-661D-4F82-8A8C-79A80679EC12}">
      <dsp:nvSpPr>
        <dsp:cNvPr id="0" name=""/>
        <dsp:cNvSpPr/>
      </dsp:nvSpPr>
      <dsp:spPr>
        <a:xfrm>
          <a:off x="5424211" y="732574"/>
          <a:ext cx="2377306" cy="3046950"/>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Traveler is responsible for all incidental expenses incurred at the lodging facility</a:t>
          </a:r>
        </a:p>
        <a:p>
          <a:pPr marL="114300" lvl="1" indent="-114300" algn="l" defTabSz="666750">
            <a:lnSpc>
              <a:spcPct val="90000"/>
            </a:lnSpc>
            <a:spcBef>
              <a:spcPct val="0"/>
            </a:spcBef>
            <a:spcAft>
              <a:spcPct val="15000"/>
            </a:spcAft>
            <a:buChar char="•"/>
          </a:pPr>
          <a:r>
            <a:rPr lang="en-US" sz="1500" kern="1200" dirty="0"/>
            <a:t>Traveler is strongly encouraged to have a personal credit card to cover incidental charges</a:t>
          </a:r>
        </a:p>
      </dsp:txBody>
      <dsp:txXfrm>
        <a:off x="5424211" y="732574"/>
        <a:ext cx="2377306" cy="3046950"/>
      </dsp:txXfrm>
    </dsp:sp>
    <dsp:sp modelId="{9196951A-3772-45AB-A518-1DDF004FE467}">
      <dsp:nvSpPr>
        <dsp:cNvPr id="0" name=""/>
        <dsp:cNvSpPr/>
      </dsp:nvSpPr>
      <dsp:spPr>
        <a:xfrm>
          <a:off x="8134340" y="187059"/>
          <a:ext cx="2377306" cy="545514"/>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Sales Tax </a:t>
          </a:r>
        </a:p>
      </dsp:txBody>
      <dsp:txXfrm>
        <a:off x="8134340" y="187059"/>
        <a:ext cx="2377306" cy="545514"/>
      </dsp:txXfrm>
    </dsp:sp>
    <dsp:sp modelId="{2B4BDB68-4AC1-469C-BB7A-5BE7751B0F04}">
      <dsp:nvSpPr>
        <dsp:cNvPr id="0" name=""/>
        <dsp:cNvSpPr/>
      </dsp:nvSpPr>
      <dsp:spPr>
        <a:xfrm>
          <a:off x="8134340" y="732574"/>
          <a:ext cx="2377306" cy="3046950"/>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RVCDS is a tax-exempt agency in WV</a:t>
          </a:r>
        </a:p>
        <a:p>
          <a:pPr marL="114300" lvl="1" indent="-114300" algn="l" defTabSz="666750">
            <a:lnSpc>
              <a:spcPct val="90000"/>
            </a:lnSpc>
            <a:spcBef>
              <a:spcPct val="0"/>
            </a:spcBef>
            <a:spcAft>
              <a:spcPct val="15000"/>
            </a:spcAft>
            <a:buChar char="•"/>
          </a:pPr>
          <a:r>
            <a:rPr lang="en-US" sz="1500" kern="1200" dirty="0"/>
            <a:t>Travelers must present a tax-exempt certificate at the time of check-in to WV lodging facilities</a:t>
          </a:r>
        </a:p>
        <a:p>
          <a:pPr marL="114300" lvl="1" indent="-114300" algn="l" defTabSz="666750">
            <a:lnSpc>
              <a:spcPct val="90000"/>
            </a:lnSpc>
            <a:spcBef>
              <a:spcPct val="0"/>
            </a:spcBef>
            <a:spcAft>
              <a:spcPct val="15000"/>
            </a:spcAft>
            <a:buChar char="•"/>
          </a:pPr>
          <a:r>
            <a:rPr lang="en-US" sz="1500" kern="1200" dirty="0"/>
            <a:t>Travelers must verify at check-out that sales tax was not charged</a:t>
          </a:r>
        </a:p>
        <a:p>
          <a:pPr marL="114300" lvl="1" indent="-114300" algn="l" defTabSz="666750">
            <a:lnSpc>
              <a:spcPct val="90000"/>
            </a:lnSpc>
            <a:spcBef>
              <a:spcPct val="0"/>
            </a:spcBef>
            <a:spcAft>
              <a:spcPct val="15000"/>
            </a:spcAft>
            <a:buChar char="•"/>
          </a:pPr>
          <a:r>
            <a:rPr lang="en-US" sz="1500" kern="1200" dirty="0"/>
            <a:t>Sales tax must be paid at out-of-state lodging facilities</a:t>
          </a:r>
        </a:p>
      </dsp:txBody>
      <dsp:txXfrm>
        <a:off x="8134340" y="732574"/>
        <a:ext cx="2377306" cy="30469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54496-B932-4F99-A09F-B2721E5DD95E}">
      <dsp:nvSpPr>
        <dsp:cNvPr id="0" name=""/>
        <dsp:cNvSpPr/>
      </dsp:nvSpPr>
      <dsp:spPr>
        <a:xfrm>
          <a:off x="0" y="41544"/>
          <a:ext cx="10515600" cy="137475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Per diem allowance for meal and incidental expenses for overnight travel or when the criteria for one-day/extended workday meal expenses has been satisfied</a:t>
          </a:r>
        </a:p>
      </dsp:txBody>
      <dsp:txXfrm>
        <a:off x="67110" y="108654"/>
        <a:ext cx="10381380" cy="1240530"/>
      </dsp:txXfrm>
    </dsp:sp>
    <dsp:sp modelId="{14102946-F456-4C9F-9236-198AD2F7C5E1}">
      <dsp:nvSpPr>
        <dsp:cNvPr id="0" name=""/>
        <dsp:cNvSpPr/>
      </dsp:nvSpPr>
      <dsp:spPr>
        <a:xfrm>
          <a:off x="0" y="1488294"/>
          <a:ext cx="10515600" cy="137475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Per diem allowance is based on the temporary duty location and is not to exceed the maximum fiscal year meal and incidental per diem rate (inclusive of tax and gratuity) </a:t>
          </a:r>
        </a:p>
      </dsp:txBody>
      <dsp:txXfrm>
        <a:off x="67110" y="1555404"/>
        <a:ext cx="10381380" cy="1240530"/>
      </dsp:txXfrm>
    </dsp:sp>
    <dsp:sp modelId="{1C429AC5-A203-4FDC-BDE9-4405FB2F853E}">
      <dsp:nvSpPr>
        <dsp:cNvPr id="0" name=""/>
        <dsp:cNvSpPr/>
      </dsp:nvSpPr>
      <dsp:spPr>
        <a:xfrm>
          <a:off x="0" y="2976588"/>
          <a:ext cx="10515600" cy="137475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Alcohol and entertainment expenses are prohibited from reimbursement</a:t>
          </a:r>
        </a:p>
      </dsp:txBody>
      <dsp:txXfrm>
        <a:off x="67110" y="3043698"/>
        <a:ext cx="10381380" cy="12405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FA634-62BC-4F7B-9D12-571FC006D5E3}">
      <dsp:nvSpPr>
        <dsp:cNvPr id="0" name=""/>
        <dsp:cNvSpPr/>
      </dsp:nvSpPr>
      <dsp:spPr>
        <a:xfrm>
          <a:off x="0" y="209628"/>
          <a:ext cx="10515600" cy="99450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Lodging and events that provide meals to the traveler at no additional cost to the traveler must be deducted from the daily per diem allowance rate</a:t>
          </a:r>
        </a:p>
      </dsp:txBody>
      <dsp:txXfrm>
        <a:off x="48547" y="258175"/>
        <a:ext cx="10418506" cy="897406"/>
      </dsp:txXfrm>
    </dsp:sp>
    <dsp:sp modelId="{95D7691B-7DE3-478B-B59A-A622FDC49C43}">
      <dsp:nvSpPr>
        <dsp:cNvPr id="0" name=""/>
        <dsp:cNvSpPr/>
      </dsp:nvSpPr>
      <dsp:spPr>
        <a:xfrm>
          <a:off x="0" y="1286759"/>
          <a:ext cx="10515600" cy="99450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Per diem allowance reimbursement </a:t>
          </a:r>
          <a:r>
            <a:rPr lang="en-US" sz="2500" b="1" u="sng" kern="1200" dirty="0"/>
            <a:t>is</a:t>
          </a:r>
          <a:r>
            <a:rPr lang="en-US" sz="2500" b="1" kern="1200" dirty="0"/>
            <a:t> allowable when lodging is listed as “gratis” or “no charge”</a:t>
          </a:r>
        </a:p>
      </dsp:txBody>
      <dsp:txXfrm>
        <a:off x="48547" y="1335306"/>
        <a:ext cx="10418506" cy="897406"/>
      </dsp:txXfrm>
    </dsp:sp>
    <dsp:sp modelId="{260DC3AA-A659-4F91-AC72-F9FA9846B287}">
      <dsp:nvSpPr>
        <dsp:cNvPr id="0" name=""/>
        <dsp:cNvSpPr/>
      </dsp:nvSpPr>
      <dsp:spPr>
        <a:xfrm>
          <a:off x="0" y="2253294"/>
          <a:ext cx="10515600" cy="99450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Meal expenses for one day/extended workday trips are eligible if all criteria is met:</a:t>
          </a:r>
        </a:p>
      </dsp:txBody>
      <dsp:txXfrm>
        <a:off x="48547" y="2301841"/>
        <a:ext cx="10418506" cy="897406"/>
      </dsp:txXfrm>
    </dsp:sp>
    <dsp:sp modelId="{08979021-FDCD-4407-9AE1-3E38BB5483E2}">
      <dsp:nvSpPr>
        <dsp:cNvPr id="0" name=""/>
        <dsp:cNvSpPr/>
      </dsp:nvSpPr>
      <dsp:spPr>
        <a:xfrm>
          <a:off x="0" y="3247794"/>
          <a:ext cx="10515600" cy="983250"/>
        </a:xfrm>
        <a:prstGeom prst="rect">
          <a:avLst/>
        </a:prstGeom>
        <a:solidFill>
          <a:schemeClr val="accent1">
            <a:lumMod val="75000"/>
          </a:schemeClr>
        </a:solidFill>
        <a:ln>
          <a:solidFill>
            <a:schemeClr val="accent1">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chemeClr val="bg1"/>
              </a:solidFill>
            </a:rPr>
            <a:t>Traveler’s duties require him/her to be away from general area of the assigned worksite longer than 12 hours but less than 24 hours</a:t>
          </a:r>
        </a:p>
        <a:p>
          <a:pPr marL="228600" lvl="1" indent="-228600" algn="l" defTabSz="889000">
            <a:lnSpc>
              <a:spcPct val="90000"/>
            </a:lnSpc>
            <a:spcBef>
              <a:spcPct val="0"/>
            </a:spcBef>
            <a:spcAft>
              <a:spcPct val="20000"/>
            </a:spcAft>
            <a:buChar char="•"/>
          </a:pPr>
          <a:r>
            <a:rPr lang="en-US" sz="2000" b="1" kern="1200" dirty="0">
              <a:solidFill>
                <a:schemeClr val="bg1"/>
              </a:solidFill>
            </a:rPr>
            <a:t>Traveler provides documentation for hours worked </a:t>
          </a:r>
        </a:p>
      </dsp:txBody>
      <dsp:txXfrm>
        <a:off x="0" y="3247794"/>
        <a:ext cx="10515600" cy="9832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E1DA-49E3-4EC6-B6CE-30463A8B2AFF}">
      <dsp:nvSpPr>
        <dsp:cNvPr id="0" name=""/>
        <dsp:cNvSpPr/>
      </dsp:nvSpPr>
      <dsp:spPr>
        <a:xfrm rot="5400000">
          <a:off x="6235819" y="-2221430"/>
          <a:ext cx="1829576" cy="6729984"/>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Search the current fiscal year rates and</a:t>
          </a:r>
        </a:p>
        <a:p>
          <a:pPr marL="228600" lvl="1" indent="-228600" algn="l" defTabSz="1111250">
            <a:lnSpc>
              <a:spcPct val="90000"/>
            </a:lnSpc>
            <a:spcBef>
              <a:spcPct val="0"/>
            </a:spcBef>
            <a:spcAft>
              <a:spcPct val="15000"/>
            </a:spcAft>
            <a:buChar char="•"/>
          </a:pPr>
          <a:r>
            <a:rPr lang="en-US" sz="2500" kern="1200" dirty="0"/>
            <a:t>Search city and state of temporary duty location </a:t>
          </a:r>
        </a:p>
        <a:p>
          <a:pPr marL="457200" lvl="2" indent="-228600" algn="l" defTabSz="1111250">
            <a:lnSpc>
              <a:spcPct val="90000"/>
            </a:lnSpc>
            <a:spcBef>
              <a:spcPct val="0"/>
            </a:spcBef>
            <a:spcAft>
              <a:spcPct val="15000"/>
            </a:spcAft>
            <a:buChar char="•"/>
          </a:pPr>
          <a:r>
            <a:rPr lang="en-US" sz="2500" kern="1200" dirty="0"/>
            <a:t>If city is not listed utilize standard rate for the state</a:t>
          </a:r>
        </a:p>
      </dsp:txBody>
      <dsp:txXfrm rot="-5400000">
        <a:off x="3785616" y="318086"/>
        <a:ext cx="6640671" cy="1650950"/>
      </dsp:txXfrm>
    </dsp:sp>
    <dsp:sp modelId="{050A85A0-8924-4E96-A212-D99A168045A4}">
      <dsp:nvSpPr>
        <dsp:cNvPr id="0" name=""/>
        <dsp:cNvSpPr/>
      </dsp:nvSpPr>
      <dsp:spPr>
        <a:xfrm>
          <a:off x="0" y="57"/>
          <a:ext cx="3785616" cy="228697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Visit www.gsa.gov/perdiem</a:t>
          </a:r>
        </a:p>
      </dsp:txBody>
      <dsp:txXfrm>
        <a:off x="111641" y="111698"/>
        <a:ext cx="3562334" cy="2063688"/>
      </dsp:txXfrm>
    </dsp:sp>
    <dsp:sp modelId="{6E54964D-3C1E-4795-A13F-56BB6EF8E0E2}">
      <dsp:nvSpPr>
        <dsp:cNvPr id="0" name=""/>
        <dsp:cNvSpPr/>
      </dsp:nvSpPr>
      <dsp:spPr>
        <a:xfrm rot="5400000">
          <a:off x="6235819" y="179888"/>
          <a:ext cx="1829576" cy="6729984"/>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Use Per Diem Allowance Meal Eligibility chart in the RVCDS Travel Policy Procedure to determine meal eligibility</a:t>
          </a:r>
        </a:p>
        <a:p>
          <a:pPr marL="342900" lvl="2" indent="-171450" algn="l" defTabSz="800100">
            <a:lnSpc>
              <a:spcPct val="90000"/>
            </a:lnSpc>
            <a:spcBef>
              <a:spcPct val="0"/>
            </a:spcBef>
            <a:spcAft>
              <a:spcPct val="15000"/>
            </a:spcAft>
            <a:buChar char="•"/>
          </a:pPr>
          <a:r>
            <a:rPr lang="en-US" sz="1800" kern="1200" dirty="0"/>
            <a:t>Time of departure and return</a:t>
          </a:r>
        </a:p>
        <a:p>
          <a:pPr marL="342900" lvl="2" indent="-171450" algn="l" defTabSz="800100">
            <a:lnSpc>
              <a:spcPct val="90000"/>
            </a:lnSpc>
            <a:spcBef>
              <a:spcPct val="0"/>
            </a:spcBef>
            <a:spcAft>
              <a:spcPct val="15000"/>
            </a:spcAft>
            <a:buChar char="•"/>
          </a:pPr>
          <a:r>
            <a:rPr lang="en-US" sz="1800" kern="1200" dirty="0"/>
            <a:t>Do not claim “no cost to traveler” meals</a:t>
          </a:r>
        </a:p>
        <a:p>
          <a:pPr marL="342900" lvl="2" indent="-171450" algn="l" defTabSz="800100">
            <a:lnSpc>
              <a:spcPct val="90000"/>
            </a:lnSpc>
            <a:spcBef>
              <a:spcPct val="0"/>
            </a:spcBef>
            <a:spcAft>
              <a:spcPct val="15000"/>
            </a:spcAft>
            <a:buChar char="•"/>
          </a:pPr>
          <a:r>
            <a:rPr lang="en-US" sz="1800" kern="1200" dirty="0"/>
            <a:t>Breakfast, Lunch, Dinner, and Incidentals (fees and tips given to baggage carriers, bellhops, hotel maids, etc.)</a:t>
          </a:r>
        </a:p>
      </dsp:txBody>
      <dsp:txXfrm rot="-5400000">
        <a:off x="3785616" y="2719405"/>
        <a:ext cx="6640671" cy="1650950"/>
      </dsp:txXfrm>
    </dsp:sp>
    <dsp:sp modelId="{5356EFD4-05A6-4E7D-8DEA-749BBF1B1DC9}">
      <dsp:nvSpPr>
        <dsp:cNvPr id="0" name=""/>
        <dsp:cNvSpPr/>
      </dsp:nvSpPr>
      <dsp:spPr>
        <a:xfrm>
          <a:off x="0" y="2401376"/>
          <a:ext cx="3785616" cy="2286970"/>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Meal Eligibility</a:t>
          </a:r>
        </a:p>
      </dsp:txBody>
      <dsp:txXfrm>
        <a:off x="111641" y="2513017"/>
        <a:ext cx="3562334" cy="20636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F23F9-5A91-409F-BEF1-BD9DCC60A544}">
      <dsp:nvSpPr>
        <dsp:cNvPr id="0" name=""/>
        <dsp:cNvSpPr/>
      </dsp:nvSpPr>
      <dsp:spPr>
        <a:xfrm>
          <a:off x="0" y="9346"/>
          <a:ext cx="3203971" cy="1019987"/>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Paper Registration</a:t>
          </a:r>
        </a:p>
      </dsp:txBody>
      <dsp:txXfrm>
        <a:off x="0" y="9346"/>
        <a:ext cx="3203971" cy="1019987"/>
      </dsp:txXfrm>
    </dsp:sp>
    <dsp:sp modelId="{06137B72-B4B0-42BF-9E26-B7E37D2C8754}">
      <dsp:nvSpPr>
        <dsp:cNvPr id="0" name=""/>
        <dsp:cNvSpPr/>
      </dsp:nvSpPr>
      <dsp:spPr>
        <a:xfrm>
          <a:off x="3286" y="1043614"/>
          <a:ext cx="3203971" cy="2865779"/>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Traveler completes paper registration form</a:t>
          </a:r>
        </a:p>
        <a:p>
          <a:pPr marL="171450" lvl="1" indent="-171450" algn="l" defTabSz="800100">
            <a:lnSpc>
              <a:spcPct val="90000"/>
            </a:lnSpc>
            <a:spcBef>
              <a:spcPct val="0"/>
            </a:spcBef>
            <a:spcAft>
              <a:spcPct val="15000"/>
            </a:spcAft>
            <a:buChar char="•"/>
          </a:pPr>
          <a:r>
            <a:rPr lang="en-US" sz="1800" kern="1200" dirty="0"/>
            <a:t>Traveler submits paper registration form to the vendor AFTER agency approval of travel request </a:t>
          </a:r>
          <a:r>
            <a:rPr lang="en-US" sz="1800" u="sng" kern="1200" dirty="0"/>
            <a:t>OR</a:t>
          </a:r>
        </a:p>
        <a:p>
          <a:pPr marL="171450" lvl="1" indent="-171450" algn="l" defTabSz="800100">
            <a:lnSpc>
              <a:spcPct val="90000"/>
            </a:lnSpc>
            <a:spcBef>
              <a:spcPct val="0"/>
            </a:spcBef>
            <a:spcAft>
              <a:spcPct val="15000"/>
            </a:spcAft>
            <a:buChar char="•"/>
          </a:pPr>
          <a:r>
            <a:rPr lang="en-US" sz="1800" kern="1200" dirty="0"/>
            <a:t>Paper registration form sent to Accounts Payable to be mailed with registration fee check</a:t>
          </a:r>
        </a:p>
      </dsp:txBody>
      <dsp:txXfrm>
        <a:off x="3286" y="1043614"/>
        <a:ext cx="3203971" cy="2865779"/>
      </dsp:txXfrm>
    </dsp:sp>
    <dsp:sp modelId="{1BB69024-76F1-43B9-B39F-8FCC253CDB14}">
      <dsp:nvSpPr>
        <dsp:cNvPr id="0" name=""/>
        <dsp:cNvSpPr/>
      </dsp:nvSpPr>
      <dsp:spPr>
        <a:xfrm>
          <a:off x="3655814" y="29777"/>
          <a:ext cx="3203971" cy="1019987"/>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Online Registration</a:t>
          </a:r>
        </a:p>
      </dsp:txBody>
      <dsp:txXfrm>
        <a:off x="3655814" y="29777"/>
        <a:ext cx="3203971" cy="1019987"/>
      </dsp:txXfrm>
    </dsp:sp>
    <dsp:sp modelId="{8FE8A656-AEDF-45D5-BB90-60E2CCDD3350}">
      <dsp:nvSpPr>
        <dsp:cNvPr id="0" name=""/>
        <dsp:cNvSpPr/>
      </dsp:nvSpPr>
      <dsp:spPr>
        <a:xfrm>
          <a:off x="3655814" y="1043614"/>
          <a:ext cx="3203971" cy="2865779"/>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Traveler completes online registration form and submits online AFTER agency approval of travel request</a:t>
          </a:r>
        </a:p>
      </dsp:txBody>
      <dsp:txXfrm>
        <a:off x="3655814" y="1043614"/>
        <a:ext cx="3203971" cy="2865779"/>
      </dsp:txXfrm>
    </dsp:sp>
    <dsp:sp modelId="{A1CF38A6-F08F-4B03-842A-D877B5CB1A9E}">
      <dsp:nvSpPr>
        <dsp:cNvPr id="0" name=""/>
        <dsp:cNvSpPr/>
      </dsp:nvSpPr>
      <dsp:spPr>
        <a:xfrm>
          <a:off x="7308342" y="23626"/>
          <a:ext cx="3203971" cy="1019987"/>
        </a:xfrm>
        <a:prstGeom prst="rect">
          <a:avLst/>
        </a:prstGeom>
        <a:solidFill>
          <a:schemeClr val="accent1">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Submission Deadline</a:t>
          </a:r>
        </a:p>
      </dsp:txBody>
      <dsp:txXfrm>
        <a:off x="7308342" y="23626"/>
        <a:ext cx="3203971" cy="1019987"/>
      </dsp:txXfrm>
    </dsp:sp>
    <dsp:sp modelId="{5F3DC2DC-E531-44FB-B976-BD6DBE79856D}">
      <dsp:nvSpPr>
        <dsp:cNvPr id="0" name=""/>
        <dsp:cNvSpPr/>
      </dsp:nvSpPr>
      <dsp:spPr>
        <a:xfrm>
          <a:off x="7308342" y="1043614"/>
          <a:ext cx="3203971" cy="2865779"/>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solidFill>
                <a:schemeClr val="tx1"/>
              </a:solidFill>
            </a:rPr>
            <a:t>Approval request and payment request due at least 30 days prior to registration deadline</a:t>
          </a:r>
        </a:p>
      </dsp:txBody>
      <dsp:txXfrm>
        <a:off x="7308342" y="1043614"/>
        <a:ext cx="3203971" cy="28657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52CB4-FA5C-44F0-98A8-311BDA9DBF31}">
      <dsp:nvSpPr>
        <dsp:cNvPr id="0" name=""/>
        <dsp:cNvSpPr/>
      </dsp:nvSpPr>
      <dsp:spPr>
        <a:xfrm rot="5400000">
          <a:off x="6275258" y="-2270750"/>
          <a:ext cx="1750698" cy="6729984"/>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Mileage</a:t>
          </a:r>
        </a:p>
        <a:p>
          <a:pPr marL="114300" lvl="1" indent="-114300" algn="l" defTabSz="666750">
            <a:lnSpc>
              <a:spcPct val="90000"/>
            </a:lnSpc>
            <a:spcBef>
              <a:spcPct val="0"/>
            </a:spcBef>
            <a:spcAft>
              <a:spcPct val="15000"/>
            </a:spcAft>
            <a:buChar char="•"/>
          </a:pPr>
          <a:r>
            <a:rPr lang="en-US" sz="1500" kern="1200" dirty="0"/>
            <a:t>Parking</a:t>
          </a:r>
        </a:p>
        <a:p>
          <a:pPr marL="114300" lvl="1" indent="-114300" algn="l" defTabSz="666750">
            <a:lnSpc>
              <a:spcPct val="90000"/>
            </a:lnSpc>
            <a:spcBef>
              <a:spcPct val="0"/>
            </a:spcBef>
            <a:spcAft>
              <a:spcPct val="15000"/>
            </a:spcAft>
            <a:buChar char="•"/>
          </a:pPr>
          <a:r>
            <a:rPr lang="en-US" sz="1500" kern="1200" dirty="0"/>
            <a:t>Tolls</a:t>
          </a:r>
        </a:p>
        <a:p>
          <a:pPr marL="114300" lvl="1" indent="-114300" algn="l" defTabSz="666750">
            <a:lnSpc>
              <a:spcPct val="90000"/>
            </a:lnSpc>
            <a:spcBef>
              <a:spcPct val="0"/>
            </a:spcBef>
            <a:spcAft>
              <a:spcPct val="15000"/>
            </a:spcAft>
            <a:buChar char="•"/>
          </a:pPr>
          <a:r>
            <a:rPr lang="en-US" sz="1500" kern="1200" dirty="0"/>
            <a:t>Meal Per Diem</a:t>
          </a:r>
        </a:p>
        <a:p>
          <a:pPr marL="114300" lvl="1" indent="-114300" algn="l" defTabSz="666750">
            <a:lnSpc>
              <a:spcPct val="90000"/>
            </a:lnSpc>
            <a:spcBef>
              <a:spcPct val="0"/>
            </a:spcBef>
            <a:spcAft>
              <a:spcPct val="15000"/>
            </a:spcAft>
            <a:buChar char="•"/>
          </a:pPr>
          <a:r>
            <a:rPr lang="en-US" sz="1500" kern="1200" dirty="0"/>
            <a:t>Commercial Transportation</a:t>
          </a:r>
        </a:p>
        <a:p>
          <a:pPr marL="114300" lvl="1" indent="-114300" algn="l" defTabSz="666750">
            <a:lnSpc>
              <a:spcPct val="90000"/>
            </a:lnSpc>
            <a:spcBef>
              <a:spcPct val="0"/>
            </a:spcBef>
            <a:spcAft>
              <a:spcPct val="15000"/>
            </a:spcAft>
            <a:buChar char="•"/>
          </a:pPr>
          <a:r>
            <a:rPr lang="en-US" sz="1500" kern="1200" dirty="0"/>
            <a:t>Baggage Fees</a:t>
          </a:r>
        </a:p>
        <a:p>
          <a:pPr marL="114300" lvl="1" indent="-114300" algn="l" defTabSz="666750">
            <a:lnSpc>
              <a:spcPct val="90000"/>
            </a:lnSpc>
            <a:spcBef>
              <a:spcPct val="0"/>
            </a:spcBef>
            <a:spcAft>
              <a:spcPct val="15000"/>
            </a:spcAft>
            <a:buChar char="•"/>
          </a:pPr>
          <a:r>
            <a:rPr lang="en-US" sz="1500" kern="1200" dirty="0"/>
            <a:t>Other</a:t>
          </a:r>
        </a:p>
      </dsp:txBody>
      <dsp:txXfrm rot="-5400000">
        <a:off x="3785615" y="304355"/>
        <a:ext cx="6644522" cy="1579774"/>
      </dsp:txXfrm>
    </dsp:sp>
    <dsp:sp modelId="{5EB141AA-F542-441C-9C16-3D6DCC71C71C}">
      <dsp:nvSpPr>
        <dsp:cNvPr id="0" name=""/>
        <dsp:cNvSpPr/>
      </dsp:nvSpPr>
      <dsp:spPr>
        <a:xfrm>
          <a:off x="0" y="54"/>
          <a:ext cx="3785616" cy="218837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Travelers who are employees of RVCDS may request up to 100% of the estimated employee reimbursable expenses</a:t>
          </a:r>
        </a:p>
      </dsp:txBody>
      <dsp:txXfrm>
        <a:off x="106828" y="106882"/>
        <a:ext cx="3571960" cy="1974717"/>
      </dsp:txXfrm>
    </dsp:sp>
    <dsp:sp modelId="{95D4100C-B3CB-45CD-800E-F3EB451C60AE}">
      <dsp:nvSpPr>
        <dsp:cNvPr id="0" name=""/>
        <dsp:cNvSpPr/>
      </dsp:nvSpPr>
      <dsp:spPr>
        <a:xfrm rot="5400000">
          <a:off x="6275258" y="27041"/>
          <a:ext cx="1750698" cy="6729984"/>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Expenses must be reconciled within 5 business days of the return travel date</a:t>
          </a:r>
        </a:p>
        <a:p>
          <a:pPr marL="171450" lvl="1" indent="-171450" algn="l" defTabSz="800100">
            <a:lnSpc>
              <a:spcPct val="90000"/>
            </a:lnSpc>
            <a:spcBef>
              <a:spcPct val="0"/>
            </a:spcBef>
            <a:spcAft>
              <a:spcPct val="15000"/>
            </a:spcAft>
            <a:buChar char="•"/>
          </a:pPr>
          <a:r>
            <a:rPr lang="en-US" sz="1800" kern="1200" dirty="0"/>
            <a:t>Traveler must repay RVCDS for any advance in excess of the reimbursable expense</a:t>
          </a:r>
        </a:p>
        <a:p>
          <a:pPr marL="171450" lvl="1" indent="-171450" algn="l" defTabSz="800100">
            <a:lnSpc>
              <a:spcPct val="90000"/>
            </a:lnSpc>
            <a:spcBef>
              <a:spcPct val="0"/>
            </a:spcBef>
            <a:spcAft>
              <a:spcPct val="15000"/>
            </a:spcAft>
            <a:buChar char="•"/>
          </a:pPr>
          <a:r>
            <a:rPr lang="en-US" sz="1800" kern="1200" dirty="0"/>
            <a:t>Repayment (if applicable) due with submission of expense report</a:t>
          </a:r>
        </a:p>
      </dsp:txBody>
      <dsp:txXfrm rot="-5400000">
        <a:off x="3785615" y="2602146"/>
        <a:ext cx="6644522" cy="1579774"/>
      </dsp:txXfrm>
    </dsp:sp>
    <dsp:sp modelId="{481D7672-792B-4505-806B-83F0E5B1D5B1}">
      <dsp:nvSpPr>
        <dsp:cNvPr id="0" name=""/>
        <dsp:cNvSpPr/>
      </dsp:nvSpPr>
      <dsp:spPr>
        <a:xfrm>
          <a:off x="0" y="2297846"/>
          <a:ext cx="3785616" cy="218837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Expense Reconciliation</a:t>
          </a:r>
        </a:p>
      </dsp:txBody>
      <dsp:txXfrm>
        <a:off x="106828" y="2404674"/>
        <a:ext cx="3571960" cy="19747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3475E-0243-47AE-B1B6-016EFCFF8A20}">
      <dsp:nvSpPr>
        <dsp:cNvPr id="0" name=""/>
        <dsp:cNvSpPr/>
      </dsp:nvSpPr>
      <dsp:spPr>
        <a:xfrm>
          <a:off x="0" y="648"/>
          <a:ext cx="10515600" cy="717202"/>
        </a:xfrm>
        <a:prstGeom prst="round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Childcare, house-sitting or pet-sitting/kennel charges</a:t>
          </a:r>
        </a:p>
      </dsp:txBody>
      <dsp:txXfrm>
        <a:off x="35011" y="35659"/>
        <a:ext cx="10445578" cy="647180"/>
      </dsp:txXfrm>
    </dsp:sp>
    <dsp:sp modelId="{367C7A7B-4701-4D28-8FF5-63D24E5BDBFE}">
      <dsp:nvSpPr>
        <dsp:cNvPr id="0" name=""/>
        <dsp:cNvSpPr/>
      </dsp:nvSpPr>
      <dsp:spPr>
        <a:xfrm>
          <a:off x="0" y="727216"/>
          <a:ext cx="10515600" cy="717202"/>
        </a:xfrm>
        <a:prstGeom prst="round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Costs incurred by the traveler for failure to notify RVCDS of the need to cancel travel due to personal reasons</a:t>
          </a:r>
        </a:p>
      </dsp:txBody>
      <dsp:txXfrm>
        <a:off x="35011" y="762227"/>
        <a:ext cx="10445578" cy="647180"/>
      </dsp:txXfrm>
    </dsp:sp>
    <dsp:sp modelId="{21B4C746-1F5E-445D-99BC-5FB1B51D1154}">
      <dsp:nvSpPr>
        <dsp:cNvPr id="0" name=""/>
        <dsp:cNvSpPr/>
      </dsp:nvSpPr>
      <dsp:spPr>
        <a:xfrm>
          <a:off x="0" y="1453784"/>
          <a:ext cx="10515600" cy="717202"/>
        </a:xfrm>
        <a:prstGeom prst="round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Personal items such as toiletries</a:t>
          </a:r>
        </a:p>
      </dsp:txBody>
      <dsp:txXfrm>
        <a:off x="35011" y="1488795"/>
        <a:ext cx="10445578" cy="647180"/>
      </dsp:txXfrm>
    </dsp:sp>
    <dsp:sp modelId="{8F2C95AB-8665-4D93-B5C4-E168BD19EFC8}">
      <dsp:nvSpPr>
        <dsp:cNvPr id="0" name=""/>
        <dsp:cNvSpPr/>
      </dsp:nvSpPr>
      <dsp:spPr>
        <a:xfrm>
          <a:off x="0" y="2180351"/>
          <a:ext cx="10515600" cy="717202"/>
        </a:xfrm>
        <a:prstGeom prst="round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Entertainment </a:t>
          </a:r>
        </a:p>
      </dsp:txBody>
      <dsp:txXfrm>
        <a:off x="35011" y="2215362"/>
        <a:ext cx="10445578" cy="647180"/>
      </dsp:txXfrm>
    </dsp:sp>
    <dsp:sp modelId="{440A9E10-98AF-4449-BD73-FA19F7E1128C}">
      <dsp:nvSpPr>
        <dsp:cNvPr id="0" name=""/>
        <dsp:cNvSpPr/>
      </dsp:nvSpPr>
      <dsp:spPr>
        <a:xfrm>
          <a:off x="0" y="2906919"/>
          <a:ext cx="10515600" cy="717202"/>
        </a:xfrm>
        <a:prstGeom prst="round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Travel for spouses, family members, or friends</a:t>
          </a:r>
        </a:p>
      </dsp:txBody>
      <dsp:txXfrm>
        <a:off x="35011" y="2941930"/>
        <a:ext cx="10445578" cy="647180"/>
      </dsp:txXfrm>
    </dsp:sp>
    <dsp:sp modelId="{30B79832-F4D7-4C94-804F-BE3068C1DCB1}">
      <dsp:nvSpPr>
        <dsp:cNvPr id="0" name=""/>
        <dsp:cNvSpPr/>
      </dsp:nvSpPr>
      <dsp:spPr>
        <a:xfrm>
          <a:off x="0" y="3633487"/>
          <a:ext cx="10515600" cy="717202"/>
        </a:xfrm>
        <a:prstGeom prst="round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Other expenses not directly related to the business travel</a:t>
          </a:r>
        </a:p>
      </dsp:txBody>
      <dsp:txXfrm>
        <a:off x="35011" y="3668498"/>
        <a:ext cx="10445578" cy="6471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52CB4-FA5C-44F0-98A8-311BDA9DBF31}">
      <dsp:nvSpPr>
        <dsp:cNvPr id="0" name=""/>
        <dsp:cNvSpPr/>
      </dsp:nvSpPr>
      <dsp:spPr>
        <a:xfrm rot="5400000">
          <a:off x="6462345" y="-2639915"/>
          <a:ext cx="1376525" cy="6729984"/>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Mileage Log– </a:t>
          </a:r>
          <a:r>
            <a:rPr lang="en-US" sz="1500" i="1" kern="1200" dirty="0"/>
            <a:t>traveler completes </a:t>
          </a:r>
          <a:endParaRPr lang="en-US" sz="1500" kern="1200" dirty="0"/>
        </a:p>
        <a:p>
          <a:pPr marL="228600" lvl="2" indent="-114300" algn="l" defTabSz="666750">
            <a:lnSpc>
              <a:spcPct val="90000"/>
            </a:lnSpc>
            <a:spcBef>
              <a:spcPct val="0"/>
            </a:spcBef>
            <a:spcAft>
              <a:spcPct val="15000"/>
            </a:spcAft>
            <a:buChar char="•"/>
          </a:pPr>
          <a:r>
            <a:rPr lang="en-US" sz="1500" kern="1200" dirty="0"/>
            <a:t>Log mileage associated with daily transportation</a:t>
          </a:r>
        </a:p>
        <a:p>
          <a:pPr marL="228600" lvl="2" indent="-114300" algn="l" defTabSz="666750">
            <a:lnSpc>
              <a:spcPct val="90000"/>
            </a:lnSpc>
            <a:spcBef>
              <a:spcPct val="0"/>
            </a:spcBef>
            <a:spcAft>
              <a:spcPct val="15000"/>
            </a:spcAft>
            <a:buChar char="•"/>
          </a:pPr>
          <a:r>
            <a:rPr lang="en-US" sz="1500" kern="1200" dirty="0"/>
            <a:t>Use standard tool of measurement to calculate miles</a:t>
          </a:r>
        </a:p>
        <a:p>
          <a:pPr marL="228600" lvl="2" indent="-114300" algn="l" defTabSz="666750">
            <a:lnSpc>
              <a:spcPct val="90000"/>
            </a:lnSpc>
            <a:spcBef>
              <a:spcPct val="0"/>
            </a:spcBef>
            <a:spcAft>
              <a:spcPct val="15000"/>
            </a:spcAft>
            <a:buChar char="•"/>
          </a:pPr>
          <a:r>
            <a:rPr lang="en-US" sz="1500" kern="1200" dirty="0"/>
            <a:t>Itemized receipts required for parking and toll expenses</a:t>
          </a:r>
        </a:p>
        <a:p>
          <a:pPr marL="228600" lvl="2" indent="-114300" algn="l" defTabSz="666750">
            <a:lnSpc>
              <a:spcPct val="90000"/>
            </a:lnSpc>
            <a:spcBef>
              <a:spcPct val="0"/>
            </a:spcBef>
            <a:spcAft>
              <a:spcPct val="15000"/>
            </a:spcAft>
            <a:buChar char="•"/>
          </a:pPr>
          <a:r>
            <a:rPr lang="en-US" sz="1500" kern="1200" dirty="0"/>
            <a:t>Receipts not required for meal per diem (extended workday)</a:t>
          </a:r>
        </a:p>
      </dsp:txBody>
      <dsp:txXfrm rot="-5400000">
        <a:off x="3785616" y="104010"/>
        <a:ext cx="6662788" cy="1242133"/>
      </dsp:txXfrm>
    </dsp:sp>
    <dsp:sp modelId="{5EB141AA-F542-441C-9C16-3D6DCC71C71C}">
      <dsp:nvSpPr>
        <dsp:cNvPr id="0" name=""/>
        <dsp:cNvSpPr/>
      </dsp:nvSpPr>
      <dsp:spPr>
        <a:xfrm>
          <a:off x="0" y="2190"/>
          <a:ext cx="3785616" cy="144577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Forms and Documentation</a:t>
          </a:r>
        </a:p>
      </dsp:txBody>
      <dsp:txXfrm>
        <a:off x="70577" y="72767"/>
        <a:ext cx="3644462" cy="1304618"/>
      </dsp:txXfrm>
    </dsp:sp>
    <dsp:sp modelId="{95D4100C-B3CB-45CD-800E-F3EB451C60AE}">
      <dsp:nvSpPr>
        <dsp:cNvPr id="0" name=""/>
        <dsp:cNvSpPr/>
      </dsp:nvSpPr>
      <dsp:spPr>
        <a:xfrm rot="5400000">
          <a:off x="6572299" y="-1121854"/>
          <a:ext cx="1156617" cy="6729984"/>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Traveler submits expenses daily via Paycom when travel has occurred.</a:t>
          </a:r>
        </a:p>
        <a:p>
          <a:pPr marL="171450" lvl="1" indent="-171450" algn="l" defTabSz="755650">
            <a:lnSpc>
              <a:spcPct val="90000"/>
            </a:lnSpc>
            <a:spcBef>
              <a:spcPct val="0"/>
            </a:spcBef>
            <a:spcAft>
              <a:spcPct val="15000"/>
            </a:spcAft>
            <a:buChar char="•"/>
          </a:pPr>
          <a:r>
            <a:rPr lang="en-US" sz="1700" kern="1200" dirty="0"/>
            <a:t>Expense claims are reviewed and approved in Paycom according to the program designated approval workflow. </a:t>
          </a:r>
        </a:p>
      </dsp:txBody>
      <dsp:txXfrm rot="-5400000">
        <a:off x="3785616" y="1721290"/>
        <a:ext cx="6673523" cy="1043695"/>
      </dsp:txXfrm>
    </dsp:sp>
    <dsp:sp modelId="{481D7672-792B-4505-806B-83F0E5B1D5B1}">
      <dsp:nvSpPr>
        <dsp:cNvPr id="0" name=""/>
        <dsp:cNvSpPr/>
      </dsp:nvSpPr>
      <dsp:spPr>
        <a:xfrm>
          <a:off x="0" y="1520251"/>
          <a:ext cx="3785616" cy="144577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Submission and Approval</a:t>
          </a:r>
        </a:p>
      </dsp:txBody>
      <dsp:txXfrm>
        <a:off x="70577" y="1590828"/>
        <a:ext cx="3644462" cy="1304618"/>
      </dsp:txXfrm>
    </dsp:sp>
    <dsp:sp modelId="{D56094FB-34CF-425C-888E-0ED5A6154848}">
      <dsp:nvSpPr>
        <dsp:cNvPr id="0" name=""/>
        <dsp:cNvSpPr/>
      </dsp:nvSpPr>
      <dsp:spPr>
        <a:xfrm rot="5400000">
          <a:off x="6572299" y="396206"/>
          <a:ext cx="1156617" cy="6729984"/>
        </a:xfrm>
        <a:prstGeom prst="round2SameRect">
          <a:avLst/>
        </a:prstGeom>
        <a:solidFill>
          <a:schemeClr val="bg1">
            <a:lumMod val="8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solidFill>
                <a:schemeClr val="tx1"/>
              </a:solidFill>
            </a:rPr>
            <a:t>Paid bi-weekly with payroll</a:t>
          </a:r>
        </a:p>
        <a:p>
          <a:pPr marL="171450" lvl="1" indent="-171450" algn="l" defTabSz="755650">
            <a:lnSpc>
              <a:spcPct val="90000"/>
            </a:lnSpc>
            <a:spcBef>
              <a:spcPct val="0"/>
            </a:spcBef>
            <a:spcAft>
              <a:spcPct val="15000"/>
            </a:spcAft>
            <a:buChar char="•"/>
          </a:pPr>
          <a:r>
            <a:rPr lang="en-US" sz="1700" b="0" kern="1200" dirty="0">
              <a:solidFill>
                <a:schemeClr val="tx1"/>
              </a:solidFill>
            </a:rPr>
            <a:t>Paid via direct deposit to employees</a:t>
          </a:r>
        </a:p>
        <a:p>
          <a:pPr marL="171450" lvl="1" indent="-171450" algn="l" defTabSz="755650">
            <a:lnSpc>
              <a:spcPct val="90000"/>
            </a:lnSpc>
            <a:spcBef>
              <a:spcPct val="0"/>
            </a:spcBef>
            <a:spcAft>
              <a:spcPct val="15000"/>
            </a:spcAft>
            <a:buChar char="•"/>
          </a:pPr>
          <a:r>
            <a:rPr lang="en-US" sz="1700" b="0" kern="1200" dirty="0">
              <a:solidFill>
                <a:schemeClr val="tx1"/>
              </a:solidFill>
            </a:rPr>
            <a:t>Paid via check to non-agency travelers</a:t>
          </a:r>
        </a:p>
      </dsp:txBody>
      <dsp:txXfrm rot="-5400000">
        <a:off x="3785616" y="3239351"/>
        <a:ext cx="6673523" cy="1043695"/>
      </dsp:txXfrm>
    </dsp:sp>
    <dsp:sp modelId="{C6E9FD2B-F216-4D33-A185-355C6FA4EF02}">
      <dsp:nvSpPr>
        <dsp:cNvPr id="0" name=""/>
        <dsp:cNvSpPr/>
      </dsp:nvSpPr>
      <dsp:spPr>
        <a:xfrm>
          <a:off x="0" y="3038312"/>
          <a:ext cx="3785616" cy="1445772"/>
        </a:xfrm>
        <a:prstGeom prst="roundRect">
          <a:avLst/>
        </a:prstGeom>
        <a:solidFill>
          <a:schemeClr val="accent1">
            <a:lumMod val="75000"/>
            <a:alpha val="9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chemeClr val="bg1"/>
              </a:solidFill>
            </a:rPr>
            <a:t>Payment </a:t>
          </a:r>
        </a:p>
      </dsp:txBody>
      <dsp:txXfrm>
        <a:off x="70577" y="3108889"/>
        <a:ext cx="3644462" cy="13046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8C47D-D6F6-4D78-80E4-376B5BEA042D}">
      <dsp:nvSpPr>
        <dsp:cNvPr id="0" name=""/>
        <dsp:cNvSpPr/>
      </dsp:nvSpPr>
      <dsp:spPr>
        <a:xfrm>
          <a:off x="0" y="8856"/>
          <a:ext cx="3429000" cy="339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Traveler will utilize the RVCDS Travel Planning Form to assist with determining estimated expenses </a:t>
          </a:r>
        </a:p>
      </dsp:txBody>
      <dsp:txXfrm>
        <a:off x="165633" y="174489"/>
        <a:ext cx="3097734" cy="3061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A7209-4772-4534-9A2D-0F21CB97BE4C}">
      <dsp:nvSpPr>
        <dsp:cNvPr id="0" name=""/>
        <dsp:cNvSpPr/>
      </dsp:nvSpPr>
      <dsp:spPr>
        <a:xfrm rot="5400000">
          <a:off x="6912219" y="-3066634"/>
          <a:ext cx="47677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Conduct an assessment of an environment, client, or employee</a:t>
          </a:r>
        </a:p>
      </dsp:txBody>
      <dsp:txXfrm rot="-5400000">
        <a:off x="3785616" y="83243"/>
        <a:ext cx="6706710" cy="430229"/>
      </dsp:txXfrm>
    </dsp:sp>
    <dsp:sp modelId="{E46AB293-C4B8-40DB-BB04-3D2DCAA6829C}">
      <dsp:nvSpPr>
        <dsp:cNvPr id="0" name=""/>
        <dsp:cNvSpPr/>
      </dsp:nvSpPr>
      <dsp:spPr>
        <a:xfrm>
          <a:off x="0" y="371"/>
          <a:ext cx="3785616" cy="5959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Assessment</a:t>
          </a:r>
        </a:p>
      </dsp:txBody>
      <dsp:txXfrm>
        <a:off x="29093" y="29464"/>
        <a:ext cx="3727430" cy="537785"/>
      </dsp:txXfrm>
    </dsp:sp>
    <dsp:sp modelId="{84F02247-4F59-4041-B350-F79E5F9D8B3F}">
      <dsp:nvSpPr>
        <dsp:cNvPr id="0" name=""/>
        <dsp:cNvSpPr/>
      </dsp:nvSpPr>
      <dsp:spPr>
        <a:xfrm rot="5400000">
          <a:off x="6912219" y="-2440863"/>
          <a:ext cx="47677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Participate as an attendee, presenter, exhibitor, or worker</a:t>
          </a:r>
        </a:p>
      </dsp:txBody>
      <dsp:txXfrm rot="-5400000">
        <a:off x="3785616" y="709014"/>
        <a:ext cx="6706710" cy="430229"/>
      </dsp:txXfrm>
    </dsp:sp>
    <dsp:sp modelId="{718AE7A7-51A3-4C36-B328-C6C5DF7667DF}">
      <dsp:nvSpPr>
        <dsp:cNvPr id="0" name=""/>
        <dsp:cNvSpPr/>
      </dsp:nvSpPr>
      <dsp:spPr>
        <a:xfrm>
          <a:off x="0" y="626142"/>
          <a:ext cx="3785616" cy="5959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Conference</a:t>
          </a:r>
        </a:p>
      </dsp:txBody>
      <dsp:txXfrm>
        <a:off x="29093" y="655235"/>
        <a:ext cx="3727430" cy="537785"/>
      </dsp:txXfrm>
    </dsp:sp>
    <dsp:sp modelId="{799FC21E-B731-4007-AF37-AD732AB66D47}">
      <dsp:nvSpPr>
        <dsp:cNvPr id="0" name=""/>
        <dsp:cNvSpPr/>
      </dsp:nvSpPr>
      <dsp:spPr>
        <a:xfrm rot="5400000">
          <a:off x="6912219" y="-1815093"/>
          <a:ext cx="47677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Participate as an attendee, presenter, or facilitator</a:t>
          </a:r>
        </a:p>
      </dsp:txBody>
      <dsp:txXfrm rot="-5400000">
        <a:off x="3785616" y="1334784"/>
        <a:ext cx="6706710" cy="430229"/>
      </dsp:txXfrm>
    </dsp:sp>
    <dsp:sp modelId="{949753AA-254D-4AAB-BD96-0BBEEDEBD113}">
      <dsp:nvSpPr>
        <dsp:cNvPr id="0" name=""/>
        <dsp:cNvSpPr/>
      </dsp:nvSpPr>
      <dsp:spPr>
        <a:xfrm>
          <a:off x="0" y="1251912"/>
          <a:ext cx="3785616" cy="5959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Meeting</a:t>
          </a:r>
        </a:p>
      </dsp:txBody>
      <dsp:txXfrm>
        <a:off x="29093" y="1281005"/>
        <a:ext cx="3727430" cy="537785"/>
      </dsp:txXfrm>
    </dsp:sp>
    <dsp:sp modelId="{0AA1B26C-A585-498D-B9FC-E57B1F79D5A2}">
      <dsp:nvSpPr>
        <dsp:cNvPr id="0" name=""/>
        <dsp:cNvSpPr/>
      </dsp:nvSpPr>
      <dsp:spPr>
        <a:xfrm rot="5400000">
          <a:off x="6912219" y="-1189323"/>
          <a:ext cx="47677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Conduct outreach efforts on behalf of program or agency</a:t>
          </a:r>
        </a:p>
      </dsp:txBody>
      <dsp:txXfrm rot="-5400000">
        <a:off x="3785616" y="1960554"/>
        <a:ext cx="6706710" cy="430229"/>
      </dsp:txXfrm>
    </dsp:sp>
    <dsp:sp modelId="{16C4E652-165C-4712-AB2B-B8C0F817A2F0}">
      <dsp:nvSpPr>
        <dsp:cNvPr id="0" name=""/>
        <dsp:cNvSpPr/>
      </dsp:nvSpPr>
      <dsp:spPr>
        <a:xfrm>
          <a:off x="0" y="1877683"/>
          <a:ext cx="3785616" cy="5959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Outreach</a:t>
          </a:r>
        </a:p>
      </dsp:txBody>
      <dsp:txXfrm>
        <a:off x="29093" y="1906776"/>
        <a:ext cx="3727430" cy="537785"/>
      </dsp:txXfrm>
    </dsp:sp>
    <dsp:sp modelId="{AB69F11D-767E-4C47-8C0F-9EFF8B03368F}">
      <dsp:nvSpPr>
        <dsp:cNvPr id="0" name=""/>
        <dsp:cNvSpPr/>
      </dsp:nvSpPr>
      <dsp:spPr>
        <a:xfrm rot="5400000">
          <a:off x="6912219" y="-563552"/>
          <a:ext cx="47677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Conduct TA visits and activities</a:t>
          </a:r>
        </a:p>
      </dsp:txBody>
      <dsp:txXfrm rot="-5400000">
        <a:off x="3785616" y="2586325"/>
        <a:ext cx="6706710" cy="430229"/>
      </dsp:txXfrm>
    </dsp:sp>
    <dsp:sp modelId="{DF5AA7CD-935C-4463-B9C8-97C2CDA5A8C6}">
      <dsp:nvSpPr>
        <dsp:cNvPr id="0" name=""/>
        <dsp:cNvSpPr/>
      </dsp:nvSpPr>
      <dsp:spPr>
        <a:xfrm>
          <a:off x="0" y="2503453"/>
          <a:ext cx="3785616" cy="5959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Technical Assistance</a:t>
          </a:r>
        </a:p>
      </dsp:txBody>
      <dsp:txXfrm>
        <a:off x="29093" y="2532546"/>
        <a:ext cx="3727430" cy="537785"/>
      </dsp:txXfrm>
    </dsp:sp>
    <dsp:sp modelId="{546324E6-2F69-4858-9181-7E1A90B356D0}">
      <dsp:nvSpPr>
        <dsp:cNvPr id="0" name=""/>
        <dsp:cNvSpPr/>
      </dsp:nvSpPr>
      <dsp:spPr>
        <a:xfrm rot="5400000">
          <a:off x="6912219" y="62217"/>
          <a:ext cx="47677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Provide professional development to participants, or attend for self</a:t>
          </a:r>
        </a:p>
      </dsp:txBody>
      <dsp:txXfrm rot="-5400000">
        <a:off x="3785616" y="3212094"/>
        <a:ext cx="6706710" cy="430229"/>
      </dsp:txXfrm>
    </dsp:sp>
    <dsp:sp modelId="{FEA78532-F2A3-4C09-BEF7-F0F8FD8FB9EC}">
      <dsp:nvSpPr>
        <dsp:cNvPr id="0" name=""/>
        <dsp:cNvSpPr/>
      </dsp:nvSpPr>
      <dsp:spPr>
        <a:xfrm>
          <a:off x="0" y="3129223"/>
          <a:ext cx="3785616" cy="5959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Training</a:t>
          </a:r>
        </a:p>
      </dsp:txBody>
      <dsp:txXfrm>
        <a:off x="29093" y="3158316"/>
        <a:ext cx="3727430" cy="537785"/>
      </dsp:txXfrm>
    </dsp:sp>
    <dsp:sp modelId="{088B3AA5-D5AE-4D7F-BB62-0863C60BA22B}">
      <dsp:nvSpPr>
        <dsp:cNvPr id="0" name=""/>
        <dsp:cNvSpPr/>
      </dsp:nvSpPr>
      <dsp:spPr>
        <a:xfrm rot="5400000">
          <a:off x="6912219" y="687988"/>
          <a:ext cx="47677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Any agency related business that does not fall within any other category</a:t>
          </a:r>
        </a:p>
      </dsp:txBody>
      <dsp:txXfrm rot="-5400000">
        <a:off x="3785616" y="3837865"/>
        <a:ext cx="6706710" cy="430229"/>
      </dsp:txXfrm>
    </dsp:sp>
    <dsp:sp modelId="{164EB300-5E8A-4F37-BBED-CA69E0DAEFE9}">
      <dsp:nvSpPr>
        <dsp:cNvPr id="0" name=""/>
        <dsp:cNvSpPr/>
      </dsp:nvSpPr>
      <dsp:spPr>
        <a:xfrm>
          <a:off x="0" y="3754994"/>
          <a:ext cx="3785616" cy="5959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Other</a:t>
          </a:r>
        </a:p>
      </dsp:txBody>
      <dsp:txXfrm>
        <a:off x="29093" y="3784087"/>
        <a:ext cx="3727430" cy="5377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8C47D-D6F6-4D78-80E4-376B5BEA042D}">
      <dsp:nvSpPr>
        <dsp:cNvPr id="0" name=""/>
        <dsp:cNvSpPr/>
      </dsp:nvSpPr>
      <dsp:spPr>
        <a:xfrm>
          <a:off x="0" y="76843"/>
          <a:ext cx="4153100" cy="3334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Traveler will complete the Travel Request Form and submit to Direct Supervisor/Program/Agency for review and approval. </a:t>
          </a:r>
        </a:p>
        <a:p>
          <a:pPr marL="0" lvl="0" indent="0" algn="l" defTabSz="933450">
            <a:lnSpc>
              <a:spcPct val="90000"/>
            </a:lnSpc>
            <a:spcBef>
              <a:spcPct val="0"/>
            </a:spcBef>
            <a:spcAft>
              <a:spcPct val="35000"/>
            </a:spcAft>
            <a:buNone/>
          </a:pPr>
          <a:r>
            <a:rPr lang="en-US" sz="2100" kern="1200" dirty="0"/>
            <a:t>The approved form is used to request a cash advance in Paycom.</a:t>
          </a:r>
        </a:p>
      </dsp:txBody>
      <dsp:txXfrm>
        <a:off x="162773" y="239616"/>
        <a:ext cx="3827554" cy="30088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8C47D-D6F6-4D78-80E4-376B5BEA042D}">
      <dsp:nvSpPr>
        <dsp:cNvPr id="0" name=""/>
        <dsp:cNvSpPr/>
      </dsp:nvSpPr>
      <dsp:spPr>
        <a:xfrm>
          <a:off x="0" y="335012"/>
          <a:ext cx="3749153" cy="2842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Consult the Approval Flowchart to determine approval/denial process for requests</a:t>
          </a:r>
        </a:p>
      </dsp:txBody>
      <dsp:txXfrm>
        <a:off x="138761" y="473773"/>
        <a:ext cx="3471631" cy="256501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8C47D-D6F6-4D78-80E4-376B5BEA042D}">
      <dsp:nvSpPr>
        <dsp:cNvPr id="0" name=""/>
        <dsp:cNvSpPr/>
      </dsp:nvSpPr>
      <dsp:spPr>
        <a:xfrm>
          <a:off x="0" y="264783"/>
          <a:ext cx="3749153" cy="3037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Consult the Payment Processing Outline for guidance on processing payment requests for travel and event attendance. Notify traveler of travel arrangements.</a:t>
          </a:r>
        </a:p>
      </dsp:txBody>
      <dsp:txXfrm>
        <a:off x="148282" y="413065"/>
        <a:ext cx="3452589" cy="27410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52CB4-FA5C-44F0-98A8-311BDA9DBF31}">
      <dsp:nvSpPr>
        <dsp:cNvPr id="0" name=""/>
        <dsp:cNvSpPr/>
      </dsp:nvSpPr>
      <dsp:spPr>
        <a:xfrm rot="5400000">
          <a:off x="6309794" y="-2457222"/>
          <a:ext cx="1667661" cy="6723411"/>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Travel Expense Reimbursement (TER) – </a:t>
          </a:r>
          <a:r>
            <a:rPr lang="en-US" sz="1500" i="1" kern="1200" dirty="0"/>
            <a:t>traveler completes</a:t>
          </a:r>
          <a:endParaRPr lang="en-US" sz="1500" kern="1200" dirty="0"/>
        </a:p>
        <a:p>
          <a:pPr marL="228600" lvl="2" indent="-114300" algn="l" defTabSz="666750">
            <a:lnSpc>
              <a:spcPct val="90000"/>
            </a:lnSpc>
            <a:spcBef>
              <a:spcPct val="0"/>
            </a:spcBef>
            <a:spcAft>
              <a:spcPct val="15000"/>
            </a:spcAft>
            <a:buChar char="•"/>
          </a:pPr>
          <a:r>
            <a:rPr lang="en-US" sz="1500" kern="1200" dirty="0"/>
            <a:t>Log mileage, parking, tolls, meal per diem allowance, baggage fees, and commercial transportation expenses related to travel</a:t>
          </a:r>
        </a:p>
        <a:p>
          <a:pPr marL="228600" lvl="2" indent="-114300" algn="l" defTabSz="666750">
            <a:lnSpc>
              <a:spcPct val="90000"/>
            </a:lnSpc>
            <a:spcBef>
              <a:spcPct val="0"/>
            </a:spcBef>
            <a:spcAft>
              <a:spcPct val="15000"/>
            </a:spcAft>
            <a:buChar char="•"/>
          </a:pPr>
          <a:r>
            <a:rPr lang="en-US" sz="1500" kern="1200" dirty="0"/>
            <a:t>Standard tool of measurement to calculate miles</a:t>
          </a:r>
        </a:p>
        <a:p>
          <a:pPr marL="228600" lvl="2" indent="-114300" algn="l" defTabSz="666750">
            <a:lnSpc>
              <a:spcPct val="90000"/>
            </a:lnSpc>
            <a:spcBef>
              <a:spcPct val="0"/>
            </a:spcBef>
            <a:spcAft>
              <a:spcPct val="15000"/>
            </a:spcAft>
            <a:buChar char="•"/>
          </a:pPr>
          <a:r>
            <a:rPr lang="en-US" sz="1500" kern="1200" dirty="0"/>
            <a:t>Itemized receipts required for parking, toll expenses, commercial transportation, baggage fees</a:t>
          </a:r>
        </a:p>
        <a:p>
          <a:pPr marL="228600" lvl="2" indent="-114300" algn="l" defTabSz="666750">
            <a:lnSpc>
              <a:spcPct val="90000"/>
            </a:lnSpc>
            <a:spcBef>
              <a:spcPct val="0"/>
            </a:spcBef>
            <a:spcAft>
              <a:spcPct val="15000"/>
            </a:spcAft>
            <a:buChar char="•"/>
          </a:pPr>
          <a:r>
            <a:rPr lang="en-US" sz="1500" kern="1200" dirty="0"/>
            <a:t>Check or money order if a portion of cash advance must by repaid to RVCDS </a:t>
          </a:r>
        </a:p>
      </dsp:txBody>
      <dsp:txXfrm rot="-5400000">
        <a:off x="3781919" y="152061"/>
        <a:ext cx="6642003" cy="1504845"/>
      </dsp:txXfrm>
    </dsp:sp>
    <dsp:sp modelId="{5EB141AA-F542-441C-9C16-3D6DCC71C71C}">
      <dsp:nvSpPr>
        <dsp:cNvPr id="0" name=""/>
        <dsp:cNvSpPr/>
      </dsp:nvSpPr>
      <dsp:spPr>
        <a:xfrm>
          <a:off x="0" y="1651"/>
          <a:ext cx="3781919" cy="180566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Forms and Documentation</a:t>
          </a:r>
        </a:p>
      </dsp:txBody>
      <dsp:txXfrm>
        <a:off x="88145" y="89796"/>
        <a:ext cx="3605629" cy="1629375"/>
      </dsp:txXfrm>
    </dsp:sp>
    <dsp:sp modelId="{95D4100C-B3CB-45CD-800E-F3EB451C60AE}">
      <dsp:nvSpPr>
        <dsp:cNvPr id="0" name=""/>
        <dsp:cNvSpPr/>
      </dsp:nvSpPr>
      <dsp:spPr>
        <a:xfrm rot="5400000">
          <a:off x="6640644" y="-856475"/>
          <a:ext cx="1019926" cy="6729984"/>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Traveler submits to Direct Supervisor and Program Director for review and program level approval and expense coding within 5 days after return travel date</a:t>
          </a:r>
        </a:p>
        <a:p>
          <a:pPr marL="114300" lvl="1" indent="-114300" algn="l" defTabSz="622300">
            <a:lnSpc>
              <a:spcPct val="90000"/>
            </a:lnSpc>
            <a:spcBef>
              <a:spcPct val="0"/>
            </a:spcBef>
            <a:spcAft>
              <a:spcPct val="15000"/>
            </a:spcAft>
            <a:buChar char="•"/>
          </a:pPr>
          <a:r>
            <a:rPr lang="en-US" sz="1400" kern="1200" dirty="0"/>
            <a:t>Employee submits approved expense report in Paycom using the overnight travel expense claim category. </a:t>
          </a:r>
        </a:p>
      </dsp:txBody>
      <dsp:txXfrm rot="-5400000">
        <a:off x="3785616" y="2048342"/>
        <a:ext cx="6680195" cy="920348"/>
      </dsp:txXfrm>
    </dsp:sp>
    <dsp:sp modelId="{481D7672-792B-4505-806B-83F0E5B1D5B1}">
      <dsp:nvSpPr>
        <dsp:cNvPr id="0" name=""/>
        <dsp:cNvSpPr/>
      </dsp:nvSpPr>
      <dsp:spPr>
        <a:xfrm>
          <a:off x="0" y="1871061"/>
          <a:ext cx="3785616" cy="127490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Submission and Approval</a:t>
          </a:r>
        </a:p>
      </dsp:txBody>
      <dsp:txXfrm>
        <a:off x="62236" y="1933297"/>
        <a:ext cx="3661144" cy="1150436"/>
      </dsp:txXfrm>
    </dsp:sp>
    <dsp:sp modelId="{D56094FB-34CF-425C-888E-0ED5A6154848}">
      <dsp:nvSpPr>
        <dsp:cNvPr id="0" name=""/>
        <dsp:cNvSpPr/>
      </dsp:nvSpPr>
      <dsp:spPr>
        <a:xfrm rot="5400000">
          <a:off x="6640644" y="482177"/>
          <a:ext cx="1019926" cy="6729984"/>
        </a:xfrm>
        <a:prstGeom prst="round2SameRect">
          <a:avLst/>
        </a:prstGeom>
        <a:solidFill>
          <a:schemeClr val="bg1">
            <a:lumMod val="8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solidFill>
                <a:schemeClr val="tx1"/>
              </a:solidFill>
            </a:rPr>
            <a:t>Paid on the paycheck following submission and approval of expense claim</a:t>
          </a:r>
        </a:p>
        <a:p>
          <a:pPr marL="114300" lvl="1" indent="-114300" algn="l" defTabSz="622300">
            <a:lnSpc>
              <a:spcPct val="90000"/>
            </a:lnSpc>
            <a:spcBef>
              <a:spcPct val="0"/>
            </a:spcBef>
            <a:spcAft>
              <a:spcPct val="15000"/>
            </a:spcAft>
            <a:buChar char="•"/>
          </a:pPr>
          <a:r>
            <a:rPr lang="en-US" sz="1400" b="0" kern="1200" dirty="0">
              <a:solidFill>
                <a:schemeClr val="tx1"/>
              </a:solidFill>
            </a:rPr>
            <a:t>Paid via direct deposit to employees</a:t>
          </a:r>
        </a:p>
        <a:p>
          <a:pPr marL="114300" lvl="1" indent="-114300" algn="l" defTabSz="622300">
            <a:lnSpc>
              <a:spcPct val="90000"/>
            </a:lnSpc>
            <a:spcBef>
              <a:spcPct val="0"/>
            </a:spcBef>
            <a:spcAft>
              <a:spcPct val="15000"/>
            </a:spcAft>
            <a:buChar char="•"/>
          </a:pPr>
          <a:r>
            <a:rPr lang="en-US" sz="1400" b="0" kern="1200" dirty="0">
              <a:solidFill>
                <a:schemeClr val="tx1"/>
              </a:solidFill>
            </a:rPr>
            <a:t>Paid via check to non-agency travelers</a:t>
          </a:r>
        </a:p>
      </dsp:txBody>
      <dsp:txXfrm rot="-5400000">
        <a:off x="3785616" y="3386995"/>
        <a:ext cx="6680195" cy="920348"/>
      </dsp:txXfrm>
    </dsp:sp>
    <dsp:sp modelId="{C6E9FD2B-F216-4D33-A185-355C6FA4EF02}">
      <dsp:nvSpPr>
        <dsp:cNvPr id="0" name=""/>
        <dsp:cNvSpPr/>
      </dsp:nvSpPr>
      <dsp:spPr>
        <a:xfrm>
          <a:off x="0" y="3209715"/>
          <a:ext cx="3785616" cy="1274908"/>
        </a:xfrm>
        <a:prstGeom prst="roundRect">
          <a:avLst/>
        </a:prstGeom>
        <a:solidFill>
          <a:schemeClr val="accent1">
            <a:lumMod val="75000"/>
            <a:alpha val="9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Payment </a:t>
          </a:r>
        </a:p>
      </dsp:txBody>
      <dsp:txXfrm>
        <a:off x="62236" y="3271951"/>
        <a:ext cx="3661144" cy="11504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122FB-9FB8-44AA-95F7-12E4DED20CB8}">
      <dsp:nvSpPr>
        <dsp:cNvPr id="0" name=""/>
        <dsp:cNvSpPr/>
      </dsp:nvSpPr>
      <dsp:spPr>
        <a:xfrm>
          <a:off x="0" y="78983"/>
          <a:ext cx="10515600" cy="2062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If a cancellation charge is incurred, the charge will be covered by RVCDS if the traveler is directed by RVCDS to change his/her travel plans, or if other extenuating circumstances beyond the traveler’s control arise.  </a:t>
          </a:r>
        </a:p>
      </dsp:txBody>
      <dsp:txXfrm>
        <a:off x="100665" y="179648"/>
        <a:ext cx="10314270" cy="1860795"/>
      </dsp:txXfrm>
    </dsp:sp>
    <dsp:sp modelId="{14241802-6EB9-4948-B44F-94FAC62614BB}">
      <dsp:nvSpPr>
        <dsp:cNvPr id="0" name=""/>
        <dsp:cNvSpPr/>
      </dsp:nvSpPr>
      <dsp:spPr>
        <a:xfrm>
          <a:off x="0" y="2210229"/>
          <a:ext cx="10515600" cy="2062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Travelers who change his/her travel plans for personal reasons will be responsible for all non-refundable, non-transferable charges associated with the travel.  RVCDS may require the traveling employee to complete an assignment of wages form to withhold the expenses from the employee paycheck, or other alternative repayment methods may be made. </a:t>
          </a:r>
        </a:p>
      </dsp:txBody>
      <dsp:txXfrm>
        <a:off x="100665" y="2310894"/>
        <a:ext cx="10314270" cy="186079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179B-6E6D-463F-AFFB-FC9159DAF19E}">
      <dsp:nvSpPr>
        <dsp:cNvPr id="0" name=""/>
        <dsp:cNvSpPr/>
      </dsp:nvSpPr>
      <dsp:spPr>
        <a:xfrm>
          <a:off x="0" y="159759"/>
          <a:ext cx="10515600"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Section 9 of the Travel Policy Procedure details roles and responsibilities for</a:t>
          </a:r>
        </a:p>
      </dsp:txBody>
      <dsp:txXfrm>
        <a:off x="0" y="159759"/>
        <a:ext cx="10515600" cy="748800"/>
      </dsp:txXfrm>
    </dsp:sp>
    <dsp:sp modelId="{29DA74D8-FF4E-4E6C-9016-2E349324FDA2}">
      <dsp:nvSpPr>
        <dsp:cNvPr id="0" name=""/>
        <dsp:cNvSpPr/>
      </dsp:nvSpPr>
      <dsp:spPr>
        <a:xfrm>
          <a:off x="0" y="908559"/>
          <a:ext cx="10515600" cy="3283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Travelers</a:t>
          </a:r>
        </a:p>
        <a:p>
          <a:pPr marL="228600" lvl="1" indent="-228600" algn="l" defTabSz="1155700">
            <a:lnSpc>
              <a:spcPct val="90000"/>
            </a:lnSpc>
            <a:spcBef>
              <a:spcPct val="0"/>
            </a:spcBef>
            <a:spcAft>
              <a:spcPct val="15000"/>
            </a:spcAft>
            <a:buChar char="•"/>
          </a:pPr>
          <a:r>
            <a:rPr lang="en-US" sz="2600" kern="1200"/>
            <a:t>Supervisors</a:t>
          </a:r>
        </a:p>
        <a:p>
          <a:pPr marL="228600" lvl="1" indent="-228600" algn="l" defTabSz="1155700">
            <a:lnSpc>
              <a:spcPct val="90000"/>
            </a:lnSpc>
            <a:spcBef>
              <a:spcPct val="0"/>
            </a:spcBef>
            <a:spcAft>
              <a:spcPct val="15000"/>
            </a:spcAft>
            <a:buChar char="•"/>
          </a:pPr>
          <a:r>
            <a:rPr lang="en-US" sz="2600" kern="1200"/>
            <a:t>Program Directors</a:t>
          </a:r>
        </a:p>
        <a:p>
          <a:pPr marL="228600" lvl="1" indent="-228600" algn="l" defTabSz="1155700">
            <a:lnSpc>
              <a:spcPct val="90000"/>
            </a:lnSpc>
            <a:spcBef>
              <a:spcPct val="0"/>
            </a:spcBef>
            <a:spcAft>
              <a:spcPct val="15000"/>
            </a:spcAft>
            <a:buChar char="•"/>
          </a:pPr>
          <a:r>
            <a:rPr lang="en-US" sz="2600" kern="1200" dirty="0"/>
            <a:t>Executive Director</a:t>
          </a:r>
        </a:p>
        <a:p>
          <a:pPr marL="228600" lvl="1" indent="-228600" algn="l" defTabSz="1155700">
            <a:lnSpc>
              <a:spcPct val="90000"/>
            </a:lnSpc>
            <a:spcBef>
              <a:spcPct val="0"/>
            </a:spcBef>
            <a:spcAft>
              <a:spcPct val="15000"/>
            </a:spcAft>
            <a:buChar char="•"/>
          </a:pPr>
          <a:r>
            <a:rPr lang="en-US" sz="2600" kern="1200"/>
            <a:t>Director of Operations</a:t>
          </a:r>
        </a:p>
        <a:p>
          <a:pPr marL="228600" lvl="1" indent="-228600" algn="l" defTabSz="1155700">
            <a:lnSpc>
              <a:spcPct val="90000"/>
            </a:lnSpc>
            <a:spcBef>
              <a:spcPct val="0"/>
            </a:spcBef>
            <a:spcAft>
              <a:spcPct val="15000"/>
            </a:spcAft>
            <a:buChar char="•"/>
          </a:pPr>
          <a:r>
            <a:rPr lang="en-US" sz="2600" kern="1200"/>
            <a:t>Accounts Payable</a:t>
          </a:r>
        </a:p>
        <a:p>
          <a:pPr marL="228600" lvl="1" indent="-228600" algn="l" defTabSz="1155700">
            <a:lnSpc>
              <a:spcPct val="90000"/>
            </a:lnSpc>
            <a:spcBef>
              <a:spcPct val="0"/>
            </a:spcBef>
            <a:spcAft>
              <a:spcPct val="15000"/>
            </a:spcAft>
            <a:buChar char="•"/>
          </a:pPr>
          <a:r>
            <a:rPr lang="en-US" sz="2600" kern="1200"/>
            <a:t>Quality Assurance</a:t>
          </a:r>
        </a:p>
      </dsp:txBody>
      <dsp:txXfrm>
        <a:off x="0" y="908559"/>
        <a:ext cx="10515600" cy="328301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179B-6E6D-463F-AFFB-FC9159DAF19E}">
      <dsp:nvSpPr>
        <dsp:cNvPr id="0" name=""/>
        <dsp:cNvSpPr/>
      </dsp:nvSpPr>
      <dsp:spPr>
        <a:xfrm>
          <a:off x="51" y="104233"/>
          <a:ext cx="4913783" cy="5496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Section 10 of the Travel Policy Procedure details forms related to travel</a:t>
          </a:r>
        </a:p>
      </dsp:txBody>
      <dsp:txXfrm>
        <a:off x="51" y="104233"/>
        <a:ext cx="4913783" cy="549666"/>
      </dsp:txXfrm>
    </dsp:sp>
    <dsp:sp modelId="{29DA74D8-FF4E-4E6C-9016-2E349324FDA2}">
      <dsp:nvSpPr>
        <dsp:cNvPr id="0" name=""/>
        <dsp:cNvSpPr/>
      </dsp:nvSpPr>
      <dsp:spPr>
        <a:xfrm>
          <a:off x="51" y="653899"/>
          <a:ext cx="4913783" cy="35932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Mileage Log</a:t>
          </a:r>
        </a:p>
        <a:p>
          <a:pPr marL="114300" lvl="1" indent="-114300" algn="l" defTabSz="622300">
            <a:lnSpc>
              <a:spcPct val="90000"/>
            </a:lnSpc>
            <a:spcBef>
              <a:spcPct val="0"/>
            </a:spcBef>
            <a:spcAft>
              <a:spcPct val="15000"/>
            </a:spcAft>
            <a:buChar char="•"/>
          </a:pPr>
          <a:r>
            <a:rPr lang="en-US" sz="1400" kern="1200" dirty="0"/>
            <a:t>Travel Planning Form </a:t>
          </a:r>
        </a:p>
        <a:p>
          <a:pPr marL="114300" lvl="1" indent="-114300" algn="l" defTabSz="622300">
            <a:lnSpc>
              <a:spcPct val="90000"/>
            </a:lnSpc>
            <a:spcBef>
              <a:spcPct val="0"/>
            </a:spcBef>
            <a:spcAft>
              <a:spcPct val="15000"/>
            </a:spcAft>
            <a:buChar char="•"/>
          </a:pPr>
          <a:r>
            <a:rPr lang="en-US" sz="1400" kern="1200" dirty="0"/>
            <a:t>Travel Request Form </a:t>
          </a:r>
        </a:p>
        <a:p>
          <a:pPr marL="114300" lvl="1" indent="-114300" algn="l" defTabSz="622300">
            <a:lnSpc>
              <a:spcPct val="90000"/>
            </a:lnSpc>
            <a:spcBef>
              <a:spcPct val="0"/>
            </a:spcBef>
            <a:spcAft>
              <a:spcPct val="15000"/>
            </a:spcAft>
            <a:buChar char="•"/>
          </a:pPr>
          <a:r>
            <a:rPr lang="en-US" sz="1400" kern="1200" dirty="0"/>
            <a:t>Travel Expense Report</a:t>
          </a:r>
        </a:p>
        <a:p>
          <a:pPr marL="114300" lvl="1" indent="-114300" algn="l" defTabSz="622300">
            <a:lnSpc>
              <a:spcPct val="90000"/>
            </a:lnSpc>
            <a:spcBef>
              <a:spcPct val="0"/>
            </a:spcBef>
            <a:spcAft>
              <a:spcPct val="15000"/>
            </a:spcAft>
            <a:buChar char="•"/>
          </a:pPr>
          <a:r>
            <a:rPr lang="en-US" sz="1400" kern="1200" dirty="0"/>
            <a:t>Payment Requisition</a:t>
          </a:r>
        </a:p>
      </dsp:txBody>
      <dsp:txXfrm>
        <a:off x="51" y="653899"/>
        <a:ext cx="4913783" cy="3593205"/>
      </dsp:txXfrm>
    </dsp:sp>
    <dsp:sp modelId="{F28F4EC4-9064-4B86-BD92-67A7DFC7E205}">
      <dsp:nvSpPr>
        <dsp:cNvPr id="0" name=""/>
        <dsp:cNvSpPr/>
      </dsp:nvSpPr>
      <dsp:spPr>
        <a:xfrm>
          <a:off x="5601764" y="104233"/>
          <a:ext cx="4913783" cy="5496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Section 11 of the Travel Policy Procedure details definitions related to travel</a:t>
          </a:r>
        </a:p>
      </dsp:txBody>
      <dsp:txXfrm>
        <a:off x="5601764" y="104233"/>
        <a:ext cx="4913783" cy="549666"/>
      </dsp:txXfrm>
    </dsp:sp>
    <dsp:sp modelId="{DA073805-8C10-4438-BA32-5FE0C0F3B913}">
      <dsp:nvSpPr>
        <dsp:cNvPr id="0" name=""/>
        <dsp:cNvSpPr/>
      </dsp:nvSpPr>
      <dsp:spPr>
        <a:xfrm>
          <a:off x="5601764" y="653899"/>
          <a:ext cx="4913783" cy="35932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Traveler</a:t>
          </a:r>
        </a:p>
        <a:p>
          <a:pPr marL="114300" lvl="1" indent="-114300" algn="l" defTabSz="622300">
            <a:lnSpc>
              <a:spcPct val="90000"/>
            </a:lnSpc>
            <a:spcBef>
              <a:spcPct val="0"/>
            </a:spcBef>
            <a:spcAft>
              <a:spcPct val="15000"/>
            </a:spcAft>
            <a:buChar char="•"/>
          </a:pPr>
          <a:r>
            <a:rPr lang="en-US" sz="1400" kern="1200" dirty="0"/>
            <a:t>Employee assigned worksite</a:t>
          </a:r>
        </a:p>
        <a:p>
          <a:pPr marL="114300" lvl="1" indent="-114300" algn="l" defTabSz="622300">
            <a:lnSpc>
              <a:spcPct val="90000"/>
            </a:lnSpc>
            <a:spcBef>
              <a:spcPct val="0"/>
            </a:spcBef>
            <a:spcAft>
              <a:spcPct val="15000"/>
            </a:spcAft>
            <a:buChar char="•"/>
          </a:pPr>
          <a:r>
            <a:rPr lang="en-US" sz="1400" kern="1200" dirty="0"/>
            <a:t>Temporary worksite/work location</a:t>
          </a:r>
        </a:p>
        <a:p>
          <a:pPr marL="114300" lvl="1" indent="-114300" algn="l" defTabSz="622300">
            <a:lnSpc>
              <a:spcPct val="90000"/>
            </a:lnSpc>
            <a:spcBef>
              <a:spcPct val="0"/>
            </a:spcBef>
            <a:spcAft>
              <a:spcPct val="15000"/>
            </a:spcAft>
            <a:buChar char="•"/>
          </a:pPr>
          <a:r>
            <a:rPr lang="en-US" sz="1400" kern="1200" dirty="0"/>
            <a:t>Commute</a:t>
          </a:r>
        </a:p>
        <a:p>
          <a:pPr marL="114300" lvl="1" indent="-114300" algn="l" defTabSz="622300">
            <a:lnSpc>
              <a:spcPct val="90000"/>
            </a:lnSpc>
            <a:spcBef>
              <a:spcPct val="0"/>
            </a:spcBef>
            <a:spcAft>
              <a:spcPct val="15000"/>
            </a:spcAft>
            <a:buChar char="•"/>
          </a:pPr>
          <a:r>
            <a:rPr lang="en-US" sz="1400" kern="1200" dirty="0"/>
            <a:t>Daily transportation</a:t>
          </a:r>
        </a:p>
        <a:p>
          <a:pPr marL="114300" lvl="1" indent="-114300" algn="l" defTabSz="622300">
            <a:lnSpc>
              <a:spcPct val="90000"/>
            </a:lnSpc>
            <a:spcBef>
              <a:spcPct val="0"/>
            </a:spcBef>
            <a:spcAft>
              <a:spcPct val="15000"/>
            </a:spcAft>
            <a:buChar char="•"/>
          </a:pPr>
          <a:r>
            <a:rPr lang="en-US" sz="1400" kern="1200" dirty="0"/>
            <a:t>Extended workday travel</a:t>
          </a:r>
        </a:p>
        <a:p>
          <a:pPr marL="114300" lvl="1" indent="-114300" algn="l" defTabSz="622300">
            <a:lnSpc>
              <a:spcPct val="90000"/>
            </a:lnSpc>
            <a:spcBef>
              <a:spcPct val="0"/>
            </a:spcBef>
            <a:spcAft>
              <a:spcPct val="15000"/>
            </a:spcAft>
            <a:buChar char="•"/>
          </a:pPr>
          <a:r>
            <a:rPr lang="en-US" sz="1400" kern="1200" dirty="0"/>
            <a:t>Overnight travel</a:t>
          </a:r>
        </a:p>
        <a:p>
          <a:pPr marL="114300" lvl="1" indent="-114300" algn="l" defTabSz="622300">
            <a:lnSpc>
              <a:spcPct val="90000"/>
            </a:lnSpc>
            <a:spcBef>
              <a:spcPct val="0"/>
            </a:spcBef>
            <a:spcAft>
              <a:spcPct val="15000"/>
            </a:spcAft>
            <a:buChar char="•"/>
          </a:pPr>
          <a:r>
            <a:rPr lang="en-US" sz="1400" kern="1200" dirty="0"/>
            <a:t>Event </a:t>
          </a:r>
          <a:r>
            <a:rPr lang="en-US" sz="1400" kern="1200"/>
            <a:t>attendance travel</a:t>
          </a:r>
          <a:endParaRPr lang="en-US" sz="1400" kern="1200" dirty="0"/>
        </a:p>
        <a:p>
          <a:pPr marL="114300" lvl="1" indent="-114300" algn="l" defTabSz="622300">
            <a:lnSpc>
              <a:spcPct val="90000"/>
            </a:lnSpc>
            <a:spcBef>
              <a:spcPct val="0"/>
            </a:spcBef>
            <a:spcAft>
              <a:spcPct val="15000"/>
            </a:spcAft>
            <a:buChar char="•"/>
          </a:pPr>
          <a:r>
            <a:rPr lang="en-US" sz="1400" kern="1200" dirty="0"/>
            <a:t>Personal vehicle</a:t>
          </a:r>
        </a:p>
        <a:p>
          <a:pPr marL="114300" lvl="1" indent="-114300" algn="l" defTabSz="622300">
            <a:lnSpc>
              <a:spcPct val="90000"/>
            </a:lnSpc>
            <a:spcBef>
              <a:spcPct val="0"/>
            </a:spcBef>
            <a:spcAft>
              <a:spcPct val="15000"/>
            </a:spcAft>
            <a:buChar char="•"/>
          </a:pPr>
          <a:r>
            <a:rPr lang="en-US" sz="1400" kern="1200" dirty="0"/>
            <a:t>Standard tool of measurement</a:t>
          </a:r>
        </a:p>
        <a:p>
          <a:pPr marL="114300" lvl="1" indent="-114300" algn="l" defTabSz="622300">
            <a:lnSpc>
              <a:spcPct val="90000"/>
            </a:lnSpc>
            <a:spcBef>
              <a:spcPct val="0"/>
            </a:spcBef>
            <a:spcAft>
              <a:spcPct val="15000"/>
            </a:spcAft>
            <a:buChar char="•"/>
          </a:pPr>
          <a:r>
            <a:rPr lang="en-US" sz="1400" kern="1200" dirty="0"/>
            <a:t>Documentary evidence</a:t>
          </a:r>
        </a:p>
        <a:p>
          <a:pPr marL="114300" lvl="1" indent="-114300" algn="l" defTabSz="622300">
            <a:lnSpc>
              <a:spcPct val="90000"/>
            </a:lnSpc>
            <a:spcBef>
              <a:spcPct val="0"/>
            </a:spcBef>
            <a:spcAft>
              <a:spcPct val="15000"/>
            </a:spcAft>
            <a:buChar char="•"/>
          </a:pPr>
          <a:r>
            <a:rPr lang="en-US" sz="1400" kern="1200" dirty="0"/>
            <a:t>E-</a:t>
          </a:r>
          <a:r>
            <a:rPr lang="en-US" sz="1400" kern="1200" dirty="0" err="1"/>
            <a:t>Zpass</a:t>
          </a:r>
          <a:endParaRPr lang="en-US" sz="1400" kern="1200" dirty="0"/>
        </a:p>
        <a:p>
          <a:pPr marL="114300" lvl="1" indent="-114300" algn="l" defTabSz="622300">
            <a:lnSpc>
              <a:spcPct val="90000"/>
            </a:lnSpc>
            <a:spcBef>
              <a:spcPct val="0"/>
            </a:spcBef>
            <a:spcAft>
              <a:spcPct val="15000"/>
            </a:spcAft>
            <a:buChar char="•"/>
          </a:pPr>
          <a:r>
            <a:rPr lang="en-US" sz="1400" kern="1200" dirty="0"/>
            <a:t>Purpose of Travel</a:t>
          </a:r>
        </a:p>
        <a:p>
          <a:pPr marL="114300" lvl="1" indent="-114300" algn="l" defTabSz="622300">
            <a:lnSpc>
              <a:spcPct val="90000"/>
            </a:lnSpc>
            <a:spcBef>
              <a:spcPct val="0"/>
            </a:spcBef>
            <a:spcAft>
              <a:spcPct val="15000"/>
            </a:spcAft>
            <a:buChar char="•"/>
          </a:pPr>
          <a:r>
            <a:rPr lang="en-US" sz="1400" kern="1200" dirty="0"/>
            <a:t>Employee Role</a:t>
          </a:r>
        </a:p>
        <a:p>
          <a:pPr marL="114300" lvl="1" indent="-114300" algn="l" defTabSz="622300">
            <a:lnSpc>
              <a:spcPct val="90000"/>
            </a:lnSpc>
            <a:spcBef>
              <a:spcPct val="0"/>
            </a:spcBef>
            <a:spcAft>
              <a:spcPct val="15000"/>
            </a:spcAft>
            <a:buChar char="•"/>
          </a:pPr>
          <a:r>
            <a:rPr lang="en-US" sz="1400" kern="1200" dirty="0"/>
            <a:t>How the event applies to employee position</a:t>
          </a:r>
        </a:p>
      </dsp:txBody>
      <dsp:txXfrm>
        <a:off x="5601764" y="653899"/>
        <a:ext cx="4913783" cy="3593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CAC33-4723-4252-A749-8226C6ED81DA}">
      <dsp:nvSpPr>
        <dsp:cNvPr id="0" name=""/>
        <dsp:cNvSpPr/>
      </dsp:nvSpPr>
      <dsp:spPr>
        <a:xfrm>
          <a:off x="0" y="0"/>
          <a:ext cx="10515600" cy="12168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u="sng" kern="1200" dirty="0"/>
            <a:t>Employee Involvement with Purpose of Travel   </a:t>
          </a:r>
          <a:br>
            <a:rPr lang="en-US" sz="3300" kern="1200" dirty="0"/>
          </a:br>
          <a:r>
            <a:rPr lang="en-US" sz="2400" kern="1200" dirty="0"/>
            <a:t>Travel Policy Procedure section 11</a:t>
          </a:r>
        </a:p>
      </dsp:txBody>
      <dsp:txXfrm>
        <a:off x="59399" y="59399"/>
        <a:ext cx="103968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A7209-4772-4534-9A2D-0F21CB97BE4C}">
      <dsp:nvSpPr>
        <dsp:cNvPr id="0" name=""/>
        <dsp:cNvSpPr/>
      </dsp:nvSpPr>
      <dsp:spPr>
        <a:xfrm rot="5400000">
          <a:off x="6872275" y="-3015881"/>
          <a:ext cx="556665" cy="672998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Attend to gain knowledge or participate in an event</a:t>
          </a:r>
        </a:p>
      </dsp:txBody>
      <dsp:txXfrm rot="-5400000">
        <a:off x="3785616" y="97952"/>
        <a:ext cx="6702810" cy="502317"/>
      </dsp:txXfrm>
    </dsp:sp>
    <dsp:sp modelId="{E46AB293-C4B8-40DB-BB04-3D2DCAA6829C}">
      <dsp:nvSpPr>
        <dsp:cNvPr id="0" name=""/>
        <dsp:cNvSpPr/>
      </dsp:nvSpPr>
      <dsp:spPr>
        <a:xfrm>
          <a:off x="0" y="1195"/>
          <a:ext cx="3785616" cy="69583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Attendee</a:t>
          </a:r>
        </a:p>
      </dsp:txBody>
      <dsp:txXfrm>
        <a:off x="33968" y="35163"/>
        <a:ext cx="3717680" cy="627895"/>
      </dsp:txXfrm>
    </dsp:sp>
    <dsp:sp modelId="{84F02247-4F59-4041-B350-F79E5F9D8B3F}">
      <dsp:nvSpPr>
        <dsp:cNvPr id="0" name=""/>
        <dsp:cNvSpPr/>
      </dsp:nvSpPr>
      <dsp:spPr>
        <a:xfrm rot="5400000">
          <a:off x="6872275" y="-2285257"/>
          <a:ext cx="556665" cy="672998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Serve as the person conducting an assessment</a:t>
          </a:r>
        </a:p>
      </dsp:txBody>
      <dsp:txXfrm rot="-5400000">
        <a:off x="3785616" y="828576"/>
        <a:ext cx="6702810" cy="502317"/>
      </dsp:txXfrm>
    </dsp:sp>
    <dsp:sp modelId="{718AE7A7-51A3-4C36-B328-C6C5DF7667DF}">
      <dsp:nvSpPr>
        <dsp:cNvPr id="0" name=""/>
        <dsp:cNvSpPr/>
      </dsp:nvSpPr>
      <dsp:spPr>
        <a:xfrm>
          <a:off x="0" y="731818"/>
          <a:ext cx="3785616" cy="69583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Evaluator</a:t>
          </a:r>
        </a:p>
      </dsp:txBody>
      <dsp:txXfrm>
        <a:off x="33968" y="765786"/>
        <a:ext cx="3717680" cy="627895"/>
      </dsp:txXfrm>
    </dsp:sp>
    <dsp:sp modelId="{799FC21E-B731-4007-AF37-AD732AB66D47}">
      <dsp:nvSpPr>
        <dsp:cNvPr id="0" name=""/>
        <dsp:cNvSpPr/>
      </dsp:nvSpPr>
      <dsp:spPr>
        <a:xfrm rot="5400000">
          <a:off x="6872275" y="-1554634"/>
          <a:ext cx="556665" cy="672998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Serve as the facilitator of a meeting, conference, or other business-related event in which you are responsible for coordinating or hosting</a:t>
          </a:r>
        </a:p>
      </dsp:txBody>
      <dsp:txXfrm rot="-5400000">
        <a:off x="3785616" y="1559199"/>
        <a:ext cx="6702810" cy="502317"/>
      </dsp:txXfrm>
    </dsp:sp>
    <dsp:sp modelId="{949753AA-254D-4AAB-BD96-0BBEEDEBD113}">
      <dsp:nvSpPr>
        <dsp:cNvPr id="0" name=""/>
        <dsp:cNvSpPr/>
      </dsp:nvSpPr>
      <dsp:spPr>
        <a:xfrm>
          <a:off x="0" y="1462441"/>
          <a:ext cx="3785616" cy="69583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Facilitator</a:t>
          </a:r>
        </a:p>
      </dsp:txBody>
      <dsp:txXfrm>
        <a:off x="33968" y="1496409"/>
        <a:ext cx="3717680" cy="627895"/>
      </dsp:txXfrm>
    </dsp:sp>
    <dsp:sp modelId="{0AA1B26C-A585-498D-B9FC-E57B1F79D5A2}">
      <dsp:nvSpPr>
        <dsp:cNvPr id="0" name=""/>
        <dsp:cNvSpPr/>
      </dsp:nvSpPr>
      <dsp:spPr>
        <a:xfrm rot="5400000">
          <a:off x="6872275" y="-824011"/>
          <a:ext cx="556665" cy="672998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Serve as the person relaying educational information to a group of participants</a:t>
          </a:r>
        </a:p>
      </dsp:txBody>
      <dsp:txXfrm rot="-5400000">
        <a:off x="3785616" y="2289822"/>
        <a:ext cx="6702810" cy="502317"/>
      </dsp:txXfrm>
    </dsp:sp>
    <dsp:sp modelId="{16C4E652-165C-4712-AB2B-B8C0F817A2F0}">
      <dsp:nvSpPr>
        <dsp:cNvPr id="0" name=""/>
        <dsp:cNvSpPr/>
      </dsp:nvSpPr>
      <dsp:spPr>
        <a:xfrm>
          <a:off x="0" y="2193064"/>
          <a:ext cx="3785616" cy="69583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Presenter</a:t>
          </a:r>
        </a:p>
      </dsp:txBody>
      <dsp:txXfrm>
        <a:off x="33968" y="2227032"/>
        <a:ext cx="3717680" cy="627895"/>
      </dsp:txXfrm>
    </dsp:sp>
    <dsp:sp modelId="{AB69F11D-767E-4C47-8C0F-9EFF8B03368F}">
      <dsp:nvSpPr>
        <dsp:cNvPr id="0" name=""/>
        <dsp:cNvSpPr/>
      </dsp:nvSpPr>
      <dsp:spPr>
        <a:xfrm rot="5400000">
          <a:off x="6872275" y="-93388"/>
          <a:ext cx="556665" cy="672998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Serve as a program or agency representative for the purpose of sharing information</a:t>
          </a:r>
        </a:p>
      </dsp:txBody>
      <dsp:txXfrm rot="-5400000">
        <a:off x="3785616" y="3020445"/>
        <a:ext cx="6702810" cy="502317"/>
      </dsp:txXfrm>
    </dsp:sp>
    <dsp:sp modelId="{DF5AA7CD-935C-4463-B9C8-97C2CDA5A8C6}">
      <dsp:nvSpPr>
        <dsp:cNvPr id="0" name=""/>
        <dsp:cNvSpPr/>
      </dsp:nvSpPr>
      <dsp:spPr>
        <a:xfrm>
          <a:off x="0" y="2923688"/>
          <a:ext cx="3785616" cy="69583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Representative</a:t>
          </a:r>
        </a:p>
      </dsp:txBody>
      <dsp:txXfrm>
        <a:off x="33968" y="2957656"/>
        <a:ext cx="3717680" cy="627895"/>
      </dsp:txXfrm>
    </dsp:sp>
    <dsp:sp modelId="{088B3AA5-D5AE-4D7F-BB62-0863C60BA22B}">
      <dsp:nvSpPr>
        <dsp:cNvPr id="0" name=""/>
        <dsp:cNvSpPr/>
      </dsp:nvSpPr>
      <dsp:spPr>
        <a:xfrm rot="5400000">
          <a:off x="6872275" y="637235"/>
          <a:ext cx="556665" cy="672998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Any role that does not fall within a listed purpose</a:t>
          </a:r>
        </a:p>
      </dsp:txBody>
      <dsp:txXfrm rot="-5400000">
        <a:off x="3785616" y="3751068"/>
        <a:ext cx="6702810" cy="502317"/>
      </dsp:txXfrm>
    </dsp:sp>
    <dsp:sp modelId="{164EB300-5E8A-4F37-BBED-CA69E0DAEFE9}">
      <dsp:nvSpPr>
        <dsp:cNvPr id="0" name=""/>
        <dsp:cNvSpPr/>
      </dsp:nvSpPr>
      <dsp:spPr>
        <a:xfrm>
          <a:off x="0" y="3654311"/>
          <a:ext cx="3785616" cy="69583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Other</a:t>
          </a:r>
        </a:p>
      </dsp:txBody>
      <dsp:txXfrm>
        <a:off x="33968" y="3688279"/>
        <a:ext cx="3717680" cy="627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CAC33-4723-4252-A749-8226C6ED81DA}">
      <dsp:nvSpPr>
        <dsp:cNvPr id="0" name=""/>
        <dsp:cNvSpPr/>
      </dsp:nvSpPr>
      <dsp:spPr>
        <a:xfrm>
          <a:off x="0" y="0"/>
          <a:ext cx="10515600" cy="12168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u="sng" kern="1200" dirty="0"/>
            <a:t>How Travel Applies to Employee’s Position</a:t>
          </a:r>
          <a:br>
            <a:rPr lang="en-US" sz="3300" kern="1200" dirty="0"/>
          </a:br>
          <a:r>
            <a:rPr lang="en-US" sz="2400" kern="1200" dirty="0"/>
            <a:t>Travel Policy Procedure </a:t>
          </a:r>
          <a:r>
            <a:rPr lang="en-US" sz="2400" kern="1200"/>
            <a:t>section 11</a:t>
          </a:r>
        </a:p>
      </dsp:txBody>
      <dsp:txXfrm>
        <a:off x="59399" y="59399"/>
        <a:ext cx="10396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A7209-4772-4534-9A2D-0F21CB97BE4C}">
      <dsp:nvSpPr>
        <dsp:cNvPr id="0" name=""/>
        <dsp:cNvSpPr/>
      </dsp:nvSpPr>
      <dsp:spPr>
        <a:xfrm rot="5400000">
          <a:off x="6731621" y="-2887097"/>
          <a:ext cx="837972" cy="6729984"/>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The travel purpose aligns with a duty listed in job description or grant statement of work</a:t>
          </a:r>
        </a:p>
      </dsp:txBody>
      <dsp:txXfrm rot="-5400000">
        <a:off x="3785615" y="99815"/>
        <a:ext cx="6689078" cy="756160"/>
      </dsp:txXfrm>
    </dsp:sp>
    <dsp:sp modelId="{E46AB293-C4B8-40DB-BB04-3D2DCAA6829C}">
      <dsp:nvSpPr>
        <dsp:cNvPr id="0" name=""/>
        <dsp:cNvSpPr/>
      </dsp:nvSpPr>
      <dsp:spPr>
        <a:xfrm>
          <a:off x="0" y="2177"/>
          <a:ext cx="3785616" cy="104746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Job Required Duty</a:t>
          </a:r>
        </a:p>
      </dsp:txBody>
      <dsp:txXfrm>
        <a:off x="51133" y="53310"/>
        <a:ext cx="3683350" cy="945199"/>
      </dsp:txXfrm>
    </dsp:sp>
    <dsp:sp modelId="{84F02247-4F59-4041-B350-F79E5F9D8B3F}">
      <dsp:nvSpPr>
        <dsp:cNvPr id="0" name=""/>
        <dsp:cNvSpPr/>
      </dsp:nvSpPr>
      <dsp:spPr>
        <a:xfrm rot="5400000">
          <a:off x="6731621" y="-1787258"/>
          <a:ext cx="837972" cy="6729984"/>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Attending an event that will fulfill professional development requirements of the agency ISDP</a:t>
          </a:r>
        </a:p>
      </dsp:txBody>
      <dsp:txXfrm rot="-5400000">
        <a:off x="3785615" y="1199654"/>
        <a:ext cx="6689078" cy="756160"/>
      </dsp:txXfrm>
    </dsp:sp>
    <dsp:sp modelId="{718AE7A7-51A3-4C36-B328-C6C5DF7667DF}">
      <dsp:nvSpPr>
        <dsp:cNvPr id="0" name=""/>
        <dsp:cNvSpPr/>
      </dsp:nvSpPr>
      <dsp:spPr>
        <a:xfrm>
          <a:off x="0" y="1102016"/>
          <a:ext cx="3785616" cy="104746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Professional Development for ISDP</a:t>
          </a:r>
        </a:p>
      </dsp:txBody>
      <dsp:txXfrm>
        <a:off x="51133" y="1153149"/>
        <a:ext cx="3683350" cy="945199"/>
      </dsp:txXfrm>
    </dsp:sp>
    <dsp:sp modelId="{799FC21E-B731-4007-AF37-AD732AB66D47}">
      <dsp:nvSpPr>
        <dsp:cNvPr id="0" name=""/>
        <dsp:cNvSpPr/>
      </dsp:nvSpPr>
      <dsp:spPr>
        <a:xfrm rot="5400000">
          <a:off x="6731621" y="-687419"/>
          <a:ext cx="837972" cy="6729984"/>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Training required to serve in the position for which the employee has been employed                                                                                                                  </a:t>
          </a:r>
          <a:r>
            <a:rPr lang="en-US" sz="1300" kern="1200" dirty="0"/>
            <a:t>(designated in job description, program policy/procedure/grant statement of work)</a:t>
          </a:r>
        </a:p>
      </dsp:txBody>
      <dsp:txXfrm rot="-5400000">
        <a:off x="3785615" y="2299493"/>
        <a:ext cx="6689078" cy="756160"/>
      </dsp:txXfrm>
    </dsp:sp>
    <dsp:sp modelId="{949753AA-254D-4AAB-BD96-0BBEEDEBD113}">
      <dsp:nvSpPr>
        <dsp:cNvPr id="0" name=""/>
        <dsp:cNvSpPr/>
      </dsp:nvSpPr>
      <dsp:spPr>
        <a:xfrm>
          <a:off x="0" y="2201855"/>
          <a:ext cx="3785616" cy="104746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Required Job Related Training</a:t>
          </a:r>
        </a:p>
      </dsp:txBody>
      <dsp:txXfrm>
        <a:off x="51133" y="2252988"/>
        <a:ext cx="3683350" cy="945199"/>
      </dsp:txXfrm>
    </dsp:sp>
    <dsp:sp modelId="{0AA1B26C-A585-498D-B9FC-E57B1F79D5A2}">
      <dsp:nvSpPr>
        <dsp:cNvPr id="0" name=""/>
        <dsp:cNvSpPr/>
      </dsp:nvSpPr>
      <dsp:spPr>
        <a:xfrm rot="5400000">
          <a:off x="6731621" y="412419"/>
          <a:ext cx="837972" cy="6729984"/>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Any reason that does not fall within the listed reasons</a:t>
          </a:r>
        </a:p>
      </dsp:txBody>
      <dsp:txXfrm rot="-5400000">
        <a:off x="3785615" y="3399331"/>
        <a:ext cx="6689078" cy="756160"/>
      </dsp:txXfrm>
    </dsp:sp>
    <dsp:sp modelId="{16C4E652-165C-4712-AB2B-B8C0F817A2F0}">
      <dsp:nvSpPr>
        <dsp:cNvPr id="0" name=""/>
        <dsp:cNvSpPr/>
      </dsp:nvSpPr>
      <dsp:spPr>
        <a:xfrm>
          <a:off x="0" y="3301694"/>
          <a:ext cx="3785616" cy="104746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Other</a:t>
          </a:r>
        </a:p>
      </dsp:txBody>
      <dsp:txXfrm>
        <a:off x="51133" y="3352827"/>
        <a:ext cx="3683350" cy="945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5705B-DC4A-430D-83CE-5D1F8E596C2C}">
      <dsp:nvSpPr>
        <dsp:cNvPr id="0" name=""/>
        <dsp:cNvSpPr/>
      </dsp:nvSpPr>
      <dsp:spPr>
        <a:xfrm>
          <a:off x="0" y="51106"/>
          <a:ext cx="10515600" cy="5996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dirty="0"/>
            <a:t>Transportation</a:t>
          </a:r>
          <a:r>
            <a:rPr lang="en-US" sz="2500" kern="1200" dirty="0"/>
            <a:t> – Section 1 of Travel Policy Procedure</a:t>
          </a:r>
        </a:p>
      </dsp:txBody>
      <dsp:txXfrm>
        <a:off x="29271" y="80377"/>
        <a:ext cx="10457058" cy="541083"/>
      </dsp:txXfrm>
    </dsp:sp>
    <dsp:sp modelId="{A328269B-42D5-4180-A97F-C751CF35512B}">
      <dsp:nvSpPr>
        <dsp:cNvPr id="0" name=""/>
        <dsp:cNvSpPr/>
      </dsp:nvSpPr>
      <dsp:spPr>
        <a:xfrm>
          <a:off x="0" y="650731"/>
          <a:ext cx="105156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Ground – personal vehicle (mileage, parking, tolls)</a:t>
          </a:r>
        </a:p>
        <a:p>
          <a:pPr marL="228600" lvl="1" indent="-228600" algn="l" defTabSz="889000">
            <a:lnSpc>
              <a:spcPct val="90000"/>
            </a:lnSpc>
            <a:spcBef>
              <a:spcPct val="0"/>
            </a:spcBef>
            <a:spcAft>
              <a:spcPct val="20000"/>
            </a:spcAft>
            <a:buChar char="•"/>
          </a:pPr>
          <a:r>
            <a:rPr lang="en-US" sz="2000" kern="1200" dirty="0"/>
            <a:t>Ground – commercial</a:t>
          </a:r>
        </a:p>
        <a:p>
          <a:pPr marL="228600" lvl="1" indent="-228600" algn="l" defTabSz="889000">
            <a:lnSpc>
              <a:spcPct val="90000"/>
            </a:lnSpc>
            <a:spcBef>
              <a:spcPct val="0"/>
            </a:spcBef>
            <a:spcAft>
              <a:spcPct val="20000"/>
            </a:spcAft>
            <a:buChar char="•"/>
          </a:pPr>
          <a:r>
            <a:rPr lang="en-US" sz="2000" kern="1200" dirty="0"/>
            <a:t>Air (airfare and baggage fees)</a:t>
          </a:r>
        </a:p>
      </dsp:txBody>
      <dsp:txXfrm>
        <a:off x="0" y="650731"/>
        <a:ext cx="10515600" cy="1035000"/>
      </dsp:txXfrm>
    </dsp:sp>
    <dsp:sp modelId="{BF5CFC9D-9743-406D-B551-485A35E4E9C2}">
      <dsp:nvSpPr>
        <dsp:cNvPr id="0" name=""/>
        <dsp:cNvSpPr/>
      </dsp:nvSpPr>
      <dsp:spPr>
        <a:xfrm>
          <a:off x="0" y="1685731"/>
          <a:ext cx="10515600" cy="5996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dirty="0"/>
            <a:t>Lodging</a:t>
          </a:r>
          <a:r>
            <a:rPr lang="en-US" sz="2500" kern="1200" dirty="0"/>
            <a:t> – Section 2 of Travel Policy Procedure</a:t>
          </a:r>
        </a:p>
      </dsp:txBody>
      <dsp:txXfrm>
        <a:off x="29271" y="1715002"/>
        <a:ext cx="10457058" cy="541083"/>
      </dsp:txXfrm>
    </dsp:sp>
    <dsp:sp modelId="{D83E74F8-3678-4C50-9F67-2032F01FBDA2}">
      <dsp:nvSpPr>
        <dsp:cNvPr id="0" name=""/>
        <dsp:cNvSpPr/>
      </dsp:nvSpPr>
      <dsp:spPr>
        <a:xfrm>
          <a:off x="0" y="2357356"/>
          <a:ext cx="10515600" cy="5996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dirty="0"/>
            <a:t>Meals</a:t>
          </a:r>
          <a:r>
            <a:rPr lang="en-US" sz="2500" kern="1200" dirty="0"/>
            <a:t> - Section 3 of Travel Policy Procedure</a:t>
          </a:r>
        </a:p>
      </dsp:txBody>
      <dsp:txXfrm>
        <a:off x="29271" y="2386627"/>
        <a:ext cx="10457058" cy="541083"/>
      </dsp:txXfrm>
    </dsp:sp>
    <dsp:sp modelId="{FDA26845-9BF0-4D40-8724-F447B3CFA0BE}">
      <dsp:nvSpPr>
        <dsp:cNvPr id="0" name=""/>
        <dsp:cNvSpPr/>
      </dsp:nvSpPr>
      <dsp:spPr>
        <a:xfrm>
          <a:off x="0" y="3028981"/>
          <a:ext cx="10515600" cy="5996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dirty="0"/>
            <a:t>Registration Fee </a:t>
          </a:r>
          <a:r>
            <a:rPr lang="en-US" sz="2500" kern="1200" dirty="0"/>
            <a:t>- Section 4 of Travel Policy Procedure</a:t>
          </a:r>
        </a:p>
      </dsp:txBody>
      <dsp:txXfrm>
        <a:off x="29271" y="3058252"/>
        <a:ext cx="10457058" cy="541083"/>
      </dsp:txXfrm>
    </dsp:sp>
    <dsp:sp modelId="{A8DC4186-BDCA-40E3-A077-73A9F031359D}">
      <dsp:nvSpPr>
        <dsp:cNvPr id="0" name=""/>
        <dsp:cNvSpPr/>
      </dsp:nvSpPr>
      <dsp:spPr>
        <a:xfrm>
          <a:off x="0" y="3700606"/>
          <a:ext cx="10515600" cy="5996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dirty="0"/>
            <a:t>Cash Advance </a:t>
          </a:r>
          <a:r>
            <a:rPr lang="en-US" sz="2500" kern="1200" dirty="0"/>
            <a:t>- Section 5 of Travel Policy Procedure</a:t>
          </a:r>
        </a:p>
      </dsp:txBody>
      <dsp:txXfrm>
        <a:off x="29271" y="3729877"/>
        <a:ext cx="10457058" cy="541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F23F9-5A91-409F-BEF1-BD9DCC60A544}">
      <dsp:nvSpPr>
        <dsp:cNvPr id="0" name=""/>
        <dsp:cNvSpPr/>
      </dsp:nvSpPr>
      <dsp:spPr>
        <a:xfrm>
          <a:off x="3286" y="390752"/>
          <a:ext cx="3203971" cy="86400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Mileage</a:t>
          </a:r>
          <a:r>
            <a:rPr lang="en-US" sz="3000" kern="1200" dirty="0"/>
            <a:t>	</a:t>
          </a:r>
        </a:p>
      </dsp:txBody>
      <dsp:txXfrm>
        <a:off x="3286" y="390752"/>
        <a:ext cx="3203971" cy="864000"/>
      </dsp:txXfrm>
    </dsp:sp>
    <dsp:sp modelId="{06137B72-B4B0-42BF-9E26-B7E37D2C8754}">
      <dsp:nvSpPr>
        <dsp:cNvPr id="0" name=""/>
        <dsp:cNvSpPr/>
      </dsp:nvSpPr>
      <dsp:spPr>
        <a:xfrm>
          <a:off x="3286" y="1254752"/>
          <a:ext cx="3203971" cy="2362415"/>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Reimbursement  at the per mile rate set by the State of WV</a:t>
          </a:r>
        </a:p>
      </dsp:txBody>
      <dsp:txXfrm>
        <a:off x="3286" y="1254752"/>
        <a:ext cx="3203971" cy="2362415"/>
      </dsp:txXfrm>
    </dsp:sp>
    <dsp:sp modelId="{1BB69024-76F1-43B9-B39F-8FCC253CDB14}">
      <dsp:nvSpPr>
        <dsp:cNvPr id="0" name=""/>
        <dsp:cNvSpPr/>
      </dsp:nvSpPr>
      <dsp:spPr>
        <a:xfrm>
          <a:off x="3655814" y="395962"/>
          <a:ext cx="3203971" cy="86400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Parking</a:t>
          </a:r>
        </a:p>
      </dsp:txBody>
      <dsp:txXfrm>
        <a:off x="3655814" y="395962"/>
        <a:ext cx="3203971" cy="864000"/>
      </dsp:txXfrm>
    </dsp:sp>
    <dsp:sp modelId="{8FE8A656-AEDF-45D5-BB90-60E2CCDD3350}">
      <dsp:nvSpPr>
        <dsp:cNvPr id="0" name=""/>
        <dsp:cNvSpPr/>
      </dsp:nvSpPr>
      <dsp:spPr>
        <a:xfrm>
          <a:off x="3655814" y="1259950"/>
          <a:ext cx="3203971" cy="2362415"/>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Reimbursement  of cost of parking related to travel </a:t>
          </a:r>
          <a:r>
            <a:rPr lang="en-US" sz="1800" kern="1200" dirty="0"/>
            <a:t>(no valet parking for personal convenience)</a:t>
          </a:r>
        </a:p>
      </dsp:txBody>
      <dsp:txXfrm>
        <a:off x="3655814" y="1259950"/>
        <a:ext cx="3203971" cy="2362415"/>
      </dsp:txXfrm>
    </dsp:sp>
    <dsp:sp modelId="{30EB4C6F-08FD-49F6-8E5F-EC1D7C8FB7BD}">
      <dsp:nvSpPr>
        <dsp:cNvPr id="0" name=""/>
        <dsp:cNvSpPr/>
      </dsp:nvSpPr>
      <dsp:spPr>
        <a:xfrm>
          <a:off x="7311628" y="395962"/>
          <a:ext cx="3203971" cy="86400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Tolls</a:t>
          </a:r>
        </a:p>
      </dsp:txBody>
      <dsp:txXfrm>
        <a:off x="7311628" y="395962"/>
        <a:ext cx="3203971" cy="864000"/>
      </dsp:txXfrm>
    </dsp:sp>
    <dsp:sp modelId="{44BBA8CD-ED9F-4BEE-B1C4-646AB2AA341C}">
      <dsp:nvSpPr>
        <dsp:cNvPr id="0" name=""/>
        <dsp:cNvSpPr/>
      </dsp:nvSpPr>
      <dsp:spPr>
        <a:xfrm>
          <a:off x="7308342" y="1254752"/>
          <a:ext cx="3203971" cy="2362415"/>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Reimbursement of toll expenses if those costs were incurred and paid at the personal expense of the traveler</a:t>
          </a:r>
        </a:p>
      </dsp:txBody>
      <dsp:txXfrm>
        <a:off x="7308342" y="1254752"/>
        <a:ext cx="3203971" cy="2362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F23F9-5A91-409F-BEF1-BD9DCC60A544}">
      <dsp:nvSpPr>
        <dsp:cNvPr id="0" name=""/>
        <dsp:cNvSpPr/>
      </dsp:nvSpPr>
      <dsp:spPr>
        <a:xfrm>
          <a:off x="2" y="103300"/>
          <a:ext cx="4913783" cy="86400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Courtesy Transportation</a:t>
          </a:r>
        </a:p>
      </dsp:txBody>
      <dsp:txXfrm>
        <a:off x="2" y="103300"/>
        <a:ext cx="4913783" cy="864000"/>
      </dsp:txXfrm>
    </dsp:sp>
    <dsp:sp modelId="{06137B72-B4B0-42BF-9E26-B7E37D2C8754}">
      <dsp:nvSpPr>
        <dsp:cNvPr id="0" name=""/>
        <dsp:cNvSpPr/>
      </dsp:nvSpPr>
      <dsp:spPr>
        <a:xfrm>
          <a:off x="51" y="907338"/>
          <a:ext cx="4913783" cy="3057243"/>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No cost to traveler</a:t>
          </a:r>
        </a:p>
        <a:p>
          <a:pPr marL="285750" lvl="1" indent="-285750" algn="l" defTabSz="1333500">
            <a:lnSpc>
              <a:spcPct val="90000"/>
            </a:lnSpc>
            <a:spcBef>
              <a:spcPct val="0"/>
            </a:spcBef>
            <a:spcAft>
              <a:spcPct val="15000"/>
            </a:spcAft>
            <a:buChar char="•"/>
          </a:pPr>
          <a:r>
            <a:rPr lang="en-US" sz="3000" kern="1200"/>
            <a:t>Use </a:t>
          </a:r>
          <a:r>
            <a:rPr lang="en-US" sz="3000" kern="1200" dirty="0"/>
            <a:t>when available</a:t>
          </a:r>
        </a:p>
        <a:p>
          <a:pPr marL="285750" lvl="1" indent="-285750" algn="l" defTabSz="1333500">
            <a:lnSpc>
              <a:spcPct val="90000"/>
            </a:lnSpc>
            <a:spcBef>
              <a:spcPct val="0"/>
            </a:spcBef>
            <a:spcAft>
              <a:spcPct val="15000"/>
            </a:spcAft>
            <a:buChar char="•"/>
          </a:pPr>
          <a:r>
            <a:rPr lang="en-US" sz="3000" kern="1200" dirty="0"/>
            <a:t>Hotel or motel shuttles</a:t>
          </a:r>
        </a:p>
      </dsp:txBody>
      <dsp:txXfrm>
        <a:off x="51" y="907338"/>
        <a:ext cx="4913783" cy="3057243"/>
      </dsp:txXfrm>
    </dsp:sp>
    <dsp:sp modelId="{1BB69024-76F1-43B9-B39F-8FCC253CDB14}">
      <dsp:nvSpPr>
        <dsp:cNvPr id="0" name=""/>
        <dsp:cNvSpPr/>
      </dsp:nvSpPr>
      <dsp:spPr>
        <a:xfrm>
          <a:off x="5601764" y="48548"/>
          <a:ext cx="4913783" cy="864000"/>
        </a:xfrm>
        <a:prstGeom prst="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Paid Transportation</a:t>
          </a:r>
        </a:p>
      </dsp:txBody>
      <dsp:txXfrm>
        <a:off x="5601764" y="48548"/>
        <a:ext cx="4913783" cy="864000"/>
      </dsp:txXfrm>
    </dsp:sp>
    <dsp:sp modelId="{8FE8A656-AEDF-45D5-BB90-60E2CCDD3350}">
      <dsp:nvSpPr>
        <dsp:cNvPr id="0" name=""/>
        <dsp:cNvSpPr/>
      </dsp:nvSpPr>
      <dsp:spPr>
        <a:xfrm>
          <a:off x="5601764" y="907338"/>
          <a:ext cx="4913783" cy="3057243"/>
        </a:xfrm>
        <a:prstGeom prst="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Cost to use</a:t>
          </a:r>
        </a:p>
        <a:p>
          <a:pPr marL="285750" lvl="1" indent="-285750" algn="l" defTabSz="1333500">
            <a:lnSpc>
              <a:spcPct val="90000"/>
            </a:lnSpc>
            <a:spcBef>
              <a:spcPct val="0"/>
            </a:spcBef>
            <a:spcAft>
              <a:spcPct val="15000"/>
            </a:spcAft>
            <a:buChar char="•"/>
          </a:pPr>
          <a:r>
            <a:rPr lang="en-US" sz="3000" kern="1200" dirty="0"/>
            <a:t>Use when courtesy transportation is not available</a:t>
          </a:r>
        </a:p>
        <a:p>
          <a:pPr marL="285750" lvl="1" indent="-285750" algn="l" defTabSz="1333500">
            <a:lnSpc>
              <a:spcPct val="90000"/>
            </a:lnSpc>
            <a:spcBef>
              <a:spcPct val="0"/>
            </a:spcBef>
            <a:spcAft>
              <a:spcPct val="15000"/>
            </a:spcAft>
            <a:buChar char="•"/>
          </a:pPr>
          <a:r>
            <a:rPr lang="en-US" sz="3000" kern="1200" dirty="0"/>
            <a:t>Taxi, bus, shuttle, car service, subway, train, etc.</a:t>
          </a:r>
        </a:p>
      </dsp:txBody>
      <dsp:txXfrm>
        <a:off x="5601764" y="907338"/>
        <a:ext cx="4913783" cy="30572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41DB8-B66F-4DC8-A96E-33677E0F90FF}" type="datetimeFigureOut">
              <a:rPr lang="en-US" smtClean="0"/>
              <a:t>8/24/2022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B49C4A-65AC-492D-9701-81B46C3AD0E4}" type="datetimeFigureOut">
              <a:rPr lang="en-US" smtClean="0"/>
              <a:t>8/24/2022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411802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56D4-7798-4D9E-B3E1-F831989F5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2B336-42F6-47CC-A2D4-B407C480E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9F926-DC34-47F5-BCA1-13AA02EAEB0E}"/>
              </a:ext>
            </a:extLst>
          </p:cNvPr>
          <p:cNvSpPr>
            <a:spLocks noGrp="1"/>
          </p:cNvSpPr>
          <p:nvPr>
            <p:ph type="dt" sz="half" idx="10"/>
          </p:nvPr>
        </p:nvSpPr>
        <p:spPr/>
        <p:txBody>
          <a:bodyPr/>
          <a:lstStyle/>
          <a:p>
            <a:fld id="{3AB8383E-4E3F-4E47-9B26-5A6DC30FAB62}" type="datetime1">
              <a:rPr lang="en-US" smtClean="0"/>
              <a:t>8/24/2022</a:t>
            </a:fld>
            <a:endParaRPr lang="en-US"/>
          </a:p>
        </p:txBody>
      </p:sp>
      <p:sp>
        <p:nvSpPr>
          <p:cNvPr id="5" name="Footer Placeholder 4">
            <a:extLst>
              <a:ext uri="{FF2B5EF4-FFF2-40B4-BE49-F238E27FC236}">
                <a16:creationId xmlns:a16="http://schemas.microsoft.com/office/drawing/2014/main" id="{DACBBBDD-B9A6-4C45-9E84-EE11B8876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A67B0-A9CD-4623-A718-C24665D6C249}"/>
              </a:ext>
            </a:extLst>
          </p:cNvPr>
          <p:cNvSpPr>
            <a:spLocks noGrp="1"/>
          </p:cNvSpPr>
          <p:nvPr>
            <p:ph type="sldNum" sz="quarter" idx="12"/>
          </p:nvPr>
        </p:nvSpPr>
        <p:spPr/>
        <p:txBody>
          <a:bodyPr/>
          <a:lstStyle/>
          <a:p>
            <a:fld id="{F0A5E5F1-A44E-4CA4-99F7-627DD6B39BCD}" type="slidenum">
              <a:rPr lang="en-US" smtClean="0"/>
              <a:t>‹#›</a:t>
            </a:fld>
            <a:endParaRPr lang="en-US"/>
          </a:p>
        </p:txBody>
      </p:sp>
      <p:grpSp>
        <p:nvGrpSpPr>
          <p:cNvPr id="7" name="Group 6">
            <a:extLst>
              <a:ext uri="{FF2B5EF4-FFF2-40B4-BE49-F238E27FC236}">
                <a16:creationId xmlns:a16="http://schemas.microsoft.com/office/drawing/2014/main" id="{B7BC0D7C-6E01-475C-ABFC-9DF931CF6174}"/>
              </a:ext>
            </a:extLst>
          </p:cNvPr>
          <p:cNvGrpSpPr/>
          <p:nvPr userDrawn="1"/>
        </p:nvGrpSpPr>
        <p:grpSpPr bwMode="hidden">
          <a:xfrm>
            <a:off x="-1" y="0"/>
            <a:ext cx="12192002" cy="6858000"/>
            <a:chOff x="-1" y="0"/>
            <a:chExt cx="12192002" cy="6858000"/>
          </a:xfrm>
        </p:grpSpPr>
        <p:cxnSp>
          <p:nvCxnSpPr>
            <p:cNvPr id="8" name="Straight Connector 7">
              <a:extLst>
                <a:ext uri="{FF2B5EF4-FFF2-40B4-BE49-F238E27FC236}">
                  <a16:creationId xmlns:a16="http://schemas.microsoft.com/office/drawing/2014/main" id="{EE709BB5-5C96-4B13-AD96-72EE4990459F}"/>
                </a:ext>
              </a:extLst>
            </p:cNvPr>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8813AD-F104-45ED-A6AE-BAD9AB659E0E}"/>
                </a:ext>
              </a:extLst>
            </p:cNvPr>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4DBA68-FA2D-4AD0-8327-A8D489749E5C}"/>
                </a:ext>
              </a:extLst>
            </p:cNvPr>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11DF69-2238-410B-9399-F829EF16B17C}"/>
                </a:ext>
              </a:extLst>
            </p:cNvPr>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E11182-E3A3-44E8-8356-3F0B04151D34}"/>
                </a:ext>
              </a:extLst>
            </p:cNvPr>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A29963-6A0E-4E8D-9951-2253D74C452D}"/>
                </a:ext>
              </a:extLst>
            </p:cNvPr>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4165F5-9FF5-48FB-AD55-44D2E0EC894C}"/>
                </a:ext>
              </a:extLst>
            </p:cNvPr>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FE7879-D56A-4AE8-A176-9733E7F734A8}"/>
                </a:ext>
              </a:extLst>
            </p:cNvPr>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7BF113-0257-4102-AA94-0FE3B9AD479A}"/>
                </a:ext>
              </a:extLst>
            </p:cNvPr>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AC983B-6DAF-4CDA-ADB0-6D1C181DFDDA}"/>
                </a:ext>
              </a:extLst>
            </p:cNvPr>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C514A6-6855-4265-8674-8F58947E2DF2}"/>
                </a:ext>
              </a:extLst>
            </p:cNvPr>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999DCB-87A6-426C-B781-0BE3289FC00E}"/>
                </a:ext>
              </a:extLst>
            </p:cNvPr>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32D8E0-B010-4BFD-AE9E-FF68527321E0}"/>
                </a:ext>
              </a:extLst>
            </p:cNvPr>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74FB8D-8DC2-431D-BCD0-369C33A45555}"/>
                </a:ext>
              </a:extLst>
            </p:cNvPr>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C32889-F92E-4635-B6DD-0FA55B7091BC}"/>
                </a:ext>
              </a:extLst>
            </p:cNvPr>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03AEFF-BFE4-45F4-A30F-25FA8EAE978B}"/>
                </a:ext>
              </a:extLst>
            </p:cNvPr>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2C0EDAF-3327-4D52-8156-B24967090DAB}"/>
                </a:ext>
              </a:extLst>
            </p:cNvPr>
            <p:cNvGrpSpPr/>
            <p:nvPr userDrawn="1"/>
          </p:nvGrpSpPr>
          <p:grpSpPr bwMode="hidden">
            <a:xfrm>
              <a:off x="-1" y="0"/>
              <a:ext cx="12192001" cy="6858000"/>
              <a:chOff x="-1" y="0"/>
              <a:chExt cx="12192001" cy="6858000"/>
            </a:xfrm>
          </p:grpSpPr>
          <p:cxnSp>
            <p:nvCxnSpPr>
              <p:cNvPr id="42" name="Straight Connector 41">
                <a:extLst>
                  <a:ext uri="{FF2B5EF4-FFF2-40B4-BE49-F238E27FC236}">
                    <a16:creationId xmlns:a16="http://schemas.microsoft.com/office/drawing/2014/main" id="{3164207E-E865-4CCD-9843-6A3F1A96B636}"/>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06A157-0575-4941-AD22-E4A006A82B06}"/>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FCA1747-97DF-46A5-A29D-398B40C45D85}"/>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448E321-A8E3-452F-B226-4455AEC1AA7A}"/>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71F691F-FC8C-470F-8191-A160D19FC978}"/>
                  </a:ext>
                </a:extLst>
              </p:cNvPr>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3585CFD-4E4B-466E-A8D3-7C33C291617E}"/>
                  </a:ext>
                </a:extLst>
              </p:cNvPr>
              <p:cNvGrpSpPr/>
              <p:nvPr/>
            </p:nvGrpSpPr>
            <p:grpSpPr bwMode="hidden">
              <a:xfrm>
                <a:off x="6327885" y="0"/>
                <a:ext cx="5864115" cy="5898673"/>
                <a:chOff x="6327885" y="0"/>
                <a:chExt cx="5864115" cy="5898673"/>
              </a:xfrm>
            </p:grpSpPr>
            <p:cxnSp>
              <p:nvCxnSpPr>
                <p:cNvPr id="53" name="Straight Connector 52">
                  <a:extLst>
                    <a:ext uri="{FF2B5EF4-FFF2-40B4-BE49-F238E27FC236}">
                      <a16:creationId xmlns:a16="http://schemas.microsoft.com/office/drawing/2014/main" id="{888D7CDE-2079-4386-B4CF-E6B6E5913F4E}"/>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C475D5-8F98-42F1-83F9-698905896108}"/>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341CBB7-D8D4-441C-8E39-BC2B5AB5D340}"/>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C28F3B-7DDD-4982-BCDD-FFBB954B8041}"/>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9B7962-F822-4DA4-80C1-08FC9B824069}"/>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5185CF2E-12CB-48C7-8589-0D930298A209}"/>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4BFF32-BFC6-473A-A947-739899EF4FD7}"/>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D7267A6-CFB4-42C3-90B7-EA9B431AE3CA}"/>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FBF126-A1A2-4AD8-BAA0-24A45CA72F62}"/>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830AE3-977B-4E3A-B518-BDDD20316DF1}"/>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90D6E87-99EC-46DD-825E-9FD5F02767DA}"/>
                </a:ext>
              </a:extLst>
            </p:cNvPr>
            <p:cNvGrpSpPr/>
            <p:nvPr userDrawn="1"/>
          </p:nvGrpSpPr>
          <p:grpSpPr bwMode="hidden">
            <a:xfrm flipH="1">
              <a:off x="0" y="0"/>
              <a:ext cx="12192001" cy="6858000"/>
              <a:chOff x="-1" y="0"/>
              <a:chExt cx="12192001" cy="6858000"/>
            </a:xfrm>
          </p:grpSpPr>
          <p:cxnSp>
            <p:nvCxnSpPr>
              <p:cNvPr id="26" name="Straight Connector 25">
                <a:extLst>
                  <a:ext uri="{FF2B5EF4-FFF2-40B4-BE49-F238E27FC236}">
                    <a16:creationId xmlns:a16="http://schemas.microsoft.com/office/drawing/2014/main" id="{DA5AD91B-A8B5-4328-A0EA-43077E62F43C}"/>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5A4095-940B-4AE2-AD0E-0436B36EDFDD}"/>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F3045F-5D8F-4214-AB65-596D7244EF63}"/>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5A4F48-AB5A-4F0B-886D-32F0FAB30640}"/>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31106-56B4-45E4-84B0-64712305A79D}"/>
                  </a:ext>
                </a:extLst>
              </p:cNvPr>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CAE3B36-C71F-490F-8BE4-AEF94D72D7B8}"/>
                  </a:ext>
                </a:extLst>
              </p:cNvPr>
              <p:cNvGrpSpPr/>
              <p:nvPr/>
            </p:nvGrpSpPr>
            <p:grpSpPr bwMode="hidden">
              <a:xfrm>
                <a:off x="6327885" y="0"/>
                <a:ext cx="5864115" cy="5898673"/>
                <a:chOff x="6327885" y="0"/>
                <a:chExt cx="5864115" cy="5898673"/>
              </a:xfrm>
            </p:grpSpPr>
            <p:cxnSp>
              <p:nvCxnSpPr>
                <p:cNvPr id="37" name="Straight Connector 36">
                  <a:extLst>
                    <a:ext uri="{FF2B5EF4-FFF2-40B4-BE49-F238E27FC236}">
                      <a16:creationId xmlns:a16="http://schemas.microsoft.com/office/drawing/2014/main" id="{0F9BD320-D675-4121-B87C-EE7B896623FD}"/>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E4EB68-B5F3-4ECB-9148-1CF111A1D010}"/>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5B46446-FE98-46EF-B74B-6F3EF6554123}"/>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414254-F377-4281-BBFA-64FE26266A99}"/>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8A72334-E473-49E9-AA1D-20C11D73E851}"/>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A60295A3-F9E2-4B7C-A95C-16E4FFE3E336}"/>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203504E-01BC-4700-90C8-9006B39D012C}"/>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C3C072-51AD-4B07-ABC5-2AA596B4D097}"/>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F53D8FF-D3F4-4230-A41A-914AEC399C74}"/>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19CBB1-34F2-4353-87FD-C6595E7A97CA}"/>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a:extLst>
              <a:ext uri="{FF2B5EF4-FFF2-40B4-BE49-F238E27FC236}">
                <a16:creationId xmlns:a16="http://schemas.microsoft.com/office/drawing/2014/main" id="{114698E7-A9F3-4EED-A78D-E3DC32856BEC}"/>
              </a:ext>
            </a:extLst>
          </p:cNvPr>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0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B3E3-22CC-4241-85AC-E7FA4019B6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ED26D4-D071-46A0-8E88-A982CFB5BF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1FADE-7DA7-469A-818F-D8C2B623100E}"/>
              </a:ext>
            </a:extLst>
          </p:cNvPr>
          <p:cNvSpPr>
            <a:spLocks noGrp="1"/>
          </p:cNvSpPr>
          <p:nvPr>
            <p:ph type="dt" sz="half" idx="10"/>
          </p:nvPr>
        </p:nvSpPr>
        <p:spPr/>
        <p:txBody>
          <a:bodyPr/>
          <a:lstStyle/>
          <a:p>
            <a:fld id="{30FEECD8-8F52-48A9-81FE-7B24C1F50E8E}" type="datetime1">
              <a:rPr lang="en-US" smtClean="0"/>
              <a:t>8/24/2022</a:t>
            </a:fld>
            <a:endParaRPr lang="en-US"/>
          </a:p>
        </p:txBody>
      </p:sp>
      <p:sp>
        <p:nvSpPr>
          <p:cNvPr id="5" name="Footer Placeholder 4">
            <a:extLst>
              <a:ext uri="{FF2B5EF4-FFF2-40B4-BE49-F238E27FC236}">
                <a16:creationId xmlns:a16="http://schemas.microsoft.com/office/drawing/2014/main" id="{81B291A0-ED1F-4F71-BEAC-7994AA6A45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9CF97B-7643-4560-B09A-0F6A1FCE694C}"/>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7543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C13B9-1533-4A10-B5A4-2477FB81FB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B5571D-0FC4-471B-9BE3-275D9BA58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62F9F-93EA-44CE-B544-60583E173568}"/>
              </a:ext>
            </a:extLst>
          </p:cNvPr>
          <p:cNvSpPr>
            <a:spLocks noGrp="1"/>
          </p:cNvSpPr>
          <p:nvPr>
            <p:ph type="dt" sz="half" idx="10"/>
          </p:nvPr>
        </p:nvSpPr>
        <p:spPr/>
        <p:txBody>
          <a:bodyPr/>
          <a:lstStyle/>
          <a:p>
            <a:fld id="{FD9FDC3E-D8F2-44D8-BE49-434454A44DCA}" type="datetime1">
              <a:rPr lang="en-US" smtClean="0"/>
              <a:t>8/24/2022</a:t>
            </a:fld>
            <a:endParaRPr lang="en-US"/>
          </a:p>
        </p:txBody>
      </p:sp>
      <p:sp>
        <p:nvSpPr>
          <p:cNvPr id="5" name="Footer Placeholder 4">
            <a:extLst>
              <a:ext uri="{FF2B5EF4-FFF2-40B4-BE49-F238E27FC236}">
                <a16:creationId xmlns:a16="http://schemas.microsoft.com/office/drawing/2014/main" id="{3B22E015-8381-4A64-84D6-2B8BEA280B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BA4CD5-32B8-4C37-BB21-B86CF936D989}"/>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222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9E16-0BB6-4534-B348-D86E3EF9E3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9FF71-282F-4833-979E-3DD2DC86AB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614A1-CEF4-4246-9409-2C7AE0DD15CD}"/>
              </a:ext>
            </a:extLst>
          </p:cNvPr>
          <p:cNvSpPr>
            <a:spLocks noGrp="1"/>
          </p:cNvSpPr>
          <p:nvPr>
            <p:ph type="dt" sz="half" idx="10"/>
          </p:nvPr>
        </p:nvSpPr>
        <p:spPr/>
        <p:txBody>
          <a:bodyPr/>
          <a:lstStyle/>
          <a:p>
            <a:fld id="{5A0FC8EE-FCE0-4565-925A-05DCE1EB2A2E}" type="datetime1">
              <a:rPr lang="en-US" smtClean="0"/>
              <a:t>8/24/2022</a:t>
            </a:fld>
            <a:endParaRPr lang="en-US"/>
          </a:p>
        </p:txBody>
      </p:sp>
      <p:sp>
        <p:nvSpPr>
          <p:cNvPr id="5" name="Footer Placeholder 4">
            <a:extLst>
              <a:ext uri="{FF2B5EF4-FFF2-40B4-BE49-F238E27FC236}">
                <a16:creationId xmlns:a16="http://schemas.microsoft.com/office/drawing/2014/main" id="{3480547E-7305-4307-8F58-19B8873AE7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ECECCF-CBE6-4EE1-B847-55BF7C74BCA5}"/>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0725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061E-44EA-4166-A592-BBC0F09F8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6E468-480D-49AB-801C-918CB72A4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79BCA-BB78-4392-8BDB-610716F9D680}"/>
              </a:ext>
            </a:extLst>
          </p:cNvPr>
          <p:cNvSpPr>
            <a:spLocks noGrp="1"/>
          </p:cNvSpPr>
          <p:nvPr>
            <p:ph type="dt" sz="half" idx="10"/>
          </p:nvPr>
        </p:nvSpPr>
        <p:spPr/>
        <p:txBody>
          <a:bodyPr/>
          <a:lstStyle/>
          <a:p>
            <a:fld id="{70D8A3A3-A4D1-4D0B-923D-AEAA6F7E983C}" type="datetime1">
              <a:rPr lang="en-US" smtClean="0"/>
              <a:t>8/24/2022</a:t>
            </a:fld>
            <a:endParaRPr lang="en-US"/>
          </a:p>
        </p:txBody>
      </p:sp>
      <p:sp>
        <p:nvSpPr>
          <p:cNvPr id="5" name="Footer Placeholder 4">
            <a:extLst>
              <a:ext uri="{FF2B5EF4-FFF2-40B4-BE49-F238E27FC236}">
                <a16:creationId xmlns:a16="http://schemas.microsoft.com/office/drawing/2014/main" id="{41F4688D-1EE6-44C3-9835-C81B93699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8D4B5-1D7E-4386-8618-949000766959}"/>
              </a:ext>
            </a:extLst>
          </p:cNvPr>
          <p:cNvSpPr>
            <a:spLocks noGrp="1"/>
          </p:cNvSpPr>
          <p:nvPr>
            <p:ph type="sldNum" sz="quarter" idx="12"/>
          </p:nvPr>
        </p:nvSpPr>
        <p:spPr/>
        <p:txBody>
          <a:bodyPr/>
          <a:lstStyle/>
          <a:p>
            <a:fld id="{F0A5E5F1-A44E-4CA4-99F7-627DD6B39BCD}" type="slidenum">
              <a:rPr lang="en-US" smtClean="0"/>
              <a:t>‹#›</a:t>
            </a:fld>
            <a:endParaRPr lang="en-US"/>
          </a:p>
        </p:txBody>
      </p:sp>
      <p:grpSp>
        <p:nvGrpSpPr>
          <p:cNvPr id="7" name="Group 6">
            <a:extLst>
              <a:ext uri="{FF2B5EF4-FFF2-40B4-BE49-F238E27FC236}">
                <a16:creationId xmlns:a16="http://schemas.microsoft.com/office/drawing/2014/main" id="{BFC30A09-DF7B-4F37-84BB-B727B0075064}"/>
              </a:ext>
            </a:extLst>
          </p:cNvPr>
          <p:cNvGrpSpPr/>
          <p:nvPr userDrawn="1"/>
        </p:nvGrpSpPr>
        <p:grpSpPr bwMode="hidden">
          <a:xfrm>
            <a:off x="-1" y="0"/>
            <a:ext cx="12192002" cy="6858000"/>
            <a:chOff x="-1" y="0"/>
            <a:chExt cx="12192002" cy="6858000"/>
          </a:xfrm>
        </p:grpSpPr>
        <p:cxnSp>
          <p:nvCxnSpPr>
            <p:cNvPr id="8" name="Straight Connector 7">
              <a:extLst>
                <a:ext uri="{FF2B5EF4-FFF2-40B4-BE49-F238E27FC236}">
                  <a16:creationId xmlns:a16="http://schemas.microsoft.com/office/drawing/2014/main" id="{51799427-6F56-4324-9929-CE26233D6CC0}"/>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B23BAE-4ADB-41EF-B084-71234560F425}"/>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BD735CB-7322-46CD-A13E-3E610687DDD2}"/>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F51887-4FD2-4103-8B24-698ECFE2152D}"/>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9B5C62-70B3-4FFD-A8B8-5A5C706561F4}"/>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48FC07-F03C-4EE8-8573-9C8C40FDD4CC}"/>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64C401-A6BA-466F-B32E-C7859F564595}"/>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04755B-DBB4-4F2C-BAA9-FD74E6A4776A}"/>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5A4E1D-8EAD-44C0-8C90-439C0C1027DA}"/>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910FD6-0AF7-4651-A3A4-BD3EBEA7ED3B}"/>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952AC4-ED00-4032-9F56-1493D65D8C19}"/>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E6F33B-4FD4-47EF-ABA7-C8D416B60F7A}"/>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EC482D-1C11-40D7-9C63-2A928A6AD38A}"/>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294B2A-43F2-433D-AE66-87CCD1CB1B1F}"/>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08CFEC-7D6C-4903-B442-EE5CBAF3AF82}"/>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C7BE5F-4764-4697-915C-F0571B76997B}"/>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D90FD34-37D0-4AC1-BD29-4B838B8B058C}"/>
                </a:ext>
              </a:extLst>
            </p:cNvPr>
            <p:cNvGrpSpPr/>
            <p:nvPr userDrawn="1"/>
          </p:nvGrpSpPr>
          <p:grpSpPr bwMode="hidden">
            <a:xfrm>
              <a:off x="-1" y="0"/>
              <a:ext cx="12192001" cy="6858000"/>
              <a:chOff x="-1" y="0"/>
              <a:chExt cx="12192001" cy="6858000"/>
            </a:xfrm>
          </p:grpSpPr>
          <p:cxnSp>
            <p:nvCxnSpPr>
              <p:cNvPr id="42" name="Straight Connector 41">
                <a:extLst>
                  <a:ext uri="{FF2B5EF4-FFF2-40B4-BE49-F238E27FC236}">
                    <a16:creationId xmlns:a16="http://schemas.microsoft.com/office/drawing/2014/main" id="{E36D6D61-3636-495C-9D24-4BE63682ED40}"/>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AA1BF0-57C9-45CD-9283-6EFF3AFD7365}"/>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5B55AAD-22F4-48E9-897C-8555A5068B31}"/>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D12B1D-F91C-4932-B2E5-C54BE7450844}"/>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005AE2-B276-4663-97D3-EDDA29C59366}"/>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13FF197-2194-45B4-907C-E692EEC602C6}"/>
                  </a:ext>
                </a:extLst>
              </p:cNvPr>
              <p:cNvGrpSpPr/>
              <p:nvPr/>
            </p:nvGrpSpPr>
            <p:grpSpPr bwMode="hidden">
              <a:xfrm>
                <a:off x="6327885" y="0"/>
                <a:ext cx="5864115" cy="5898673"/>
                <a:chOff x="6327885" y="0"/>
                <a:chExt cx="5864115" cy="5898673"/>
              </a:xfrm>
            </p:grpSpPr>
            <p:cxnSp>
              <p:nvCxnSpPr>
                <p:cNvPr id="53" name="Straight Connector 52">
                  <a:extLst>
                    <a:ext uri="{FF2B5EF4-FFF2-40B4-BE49-F238E27FC236}">
                      <a16:creationId xmlns:a16="http://schemas.microsoft.com/office/drawing/2014/main" id="{3BF84E20-DB4D-42BE-9F8F-65331CD23070}"/>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A3A450C-9C67-4BA1-B908-5077BAE8DC1A}"/>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8BBEBF0-DC9A-4FBF-9CB2-6E3A867807EE}"/>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609CD62-163E-4B46-8743-44EBC8E3BE90}"/>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1949808-7926-4CE3-9D3E-793B993CFF35}"/>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9F9B5BC2-5788-4AEB-BA5D-B4AC73D0781C}"/>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195B7E9-6517-4CAB-8C12-2609C4409ADB}"/>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D7A8F8-F6C1-4BFB-B037-B27B31D5A27C}"/>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E8AD43-4BE1-4B95-A769-962FC26F5817}"/>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7999A5-437B-45D3-A3FE-AD0306380550}"/>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0563A685-777C-40C1-8A7B-3DA90CF8364A}"/>
                </a:ext>
              </a:extLst>
            </p:cNvPr>
            <p:cNvGrpSpPr/>
            <p:nvPr userDrawn="1"/>
          </p:nvGrpSpPr>
          <p:grpSpPr bwMode="hidden">
            <a:xfrm flipH="1">
              <a:off x="0" y="0"/>
              <a:ext cx="12192001" cy="6858000"/>
              <a:chOff x="-1" y="0"/>
              <a:chExt cx="12192001" cy="6858000"/>
            </a:xfrm>
          </p:grpSpPr>
          <p:cxnSp>
            <p:nvCxnSpPr>
              <p:cNvPr id="26" name="Straight Connector 25">
                <a:extLst>
                  <a:ext uri="{FF2B5EF4-FFF2-40B4-BE49-F238E27FC236}">
                    <a16:creationId xmlns:a16="http://schemas.microsoft.com/office/drawing/2014/main" id="{A55240CF-B37D-4363-B099-6E89AC556209}"/>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8E79E9-F183-4B12-BA6A-9307CD879464}"/>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28C046-7492-401C-9DA2-8B1EBB83E2CD}"/>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67C334-F63D-4936-BCA9-096293EFE777}"/>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968F2C-0214-4D37-A8F9-A2DB45125A11}"/>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1F5C2C2-6078-412E-BC7D-8CA6E45A3101}"/>
                  </a:ext>
                </a:extLst>
              </p:cNvPr>
              <p:cNvGrpSpPr/>
              <p:nvPr/>
            </p:nvGrpSpPr>
            <p:grpSpPr bwMode="hidden">
              <a:xfrm>
                <a:off x="6327885" y="0"/>
                <a:ext cx="5864115" cy="5898673"/>
                <a:chOff x="6327885" y="0"/>
                <a:chExt cx="5864115" cy="5898673"/>
              </a:xfrm>
            </p:grpSpPr>
            <p:cxnSp>
              <p:nvCxnSpPr>
                <p:cNvPr id="37" name="Straight Connector 36">
                  <a:extLst>
                    <a:ext uri="{FF2B5EF4-FFF2-40B4-BE49-F238E27FC236}">
                      <a16:creationId xmlns:a16="http://schemas.microsoft.com/office/drawing/2014/main" id="{F283C45B-DDD4-48A6-A1FA-C1BBF348A199}"/>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99C7B30-B02E-4D93-9F68-3533890B76D2}"/>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B5026E-8529-499B-8888-A3FCDEB1F278}"/>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B3F230-2982-495B-AD46-4C2D0ADB4639}"/>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D554DC-3515-48BC-9159-CC729AB00F02}"/>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A951D8C-D0A1-4038-8CB7-F3D3187118CC}"/>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934508-0658-4CAD-914C-DB433635D216}"/>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C6D92D-9DE9-4628-A22B-99C56D064EDE}"/>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E5E53E-85D4-4BCB-BA32-34E3CFD2C251}"/>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AA0993-064E-402F-98DF-A114E93D83B0}"/>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a:extLst>
              <a:ext uri="{FF2B5EF4-FFF2-40B4-BE49-F238E27FC236}">
                <a16:creationId xmlns:a16="http://schemas.microsoft.com/office/drawing/2014/main" id="{48E55D4A-568D-4EAE-A10B-5A533EF0A5D8}"/>
              </a:ext>
            </a:extLst>
          </p:cNvPr>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26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AEB7-60F0-44A9-A6D3-E69F666E1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1D1D4-7BEC-405A-9A34-7F94C75F6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DF30AB-353D-4011-A8B5-C4F347071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BC92A-E218-444A-8599-7DA7F7FA0C3D}"/>
              </a:ext>
            </a:extLst>
          </p:cNvPr>
          <p:cNvSpPr>
            <a:spLocks noGrp="1"/>
          </p:cNvSpPr>
          <p:nvPr>
            <p:ph type="dt" sz="half" idx="10"/>
          </p:nvPr>
        </p:nvSpPr>
        <p:spPr/>
        <p:txBody>
          <a:bodyPr/>
          <a:lstStyle/>
          <a:p>
            <a:fld id="{F438AB32-9581-496E-93D6-6526B58D41C3}" type="datetime1">
              <a:rPr lang="en-US" smtClean="0"/>
              <a:t>8/24/2022</a:t>
            </a:fld>
            <a:endParaRPr lang="en-US"/>
          </a:p>
        </p:txBody>
      </p:sp>
      <p:sp>
        <p:nvSpPr>
          <p:cNvPr id="6" name="Footer Placeholder 5">
            <a:extLst>
              <a:ext uri="{FF2B5EF4-FFF2-40B4-BE49-F238E27FC236}">
                <a16:creationId xmlns:a16="http://schemas.microsoft.com/office/drawing/2014/main" id="{B94703C5-69E1-4466-A5E5-5B3923F5B0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A9A850-8D6D-49ED-B4F1-31799EC10A48}"/>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0465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D06F-1403-40D5-BAC9-D1F6A1C116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7E45B-7A5F-4C1C-B8C4-51934F6D9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48846-FD12-419F-B8FB-32ACFBE93B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41E273-3905-4EE1-8DD3-DC6355A97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301B8-20C0-48C7-B9ED-8E31188279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C713A-67B6-462F-8F00-17558A537910}"/>
              </a:ext>
            </a:extLst>
          </p:cNvPr>
          <p:cNvSpPr>
            <a:spLocks noGrp="1"/>
          </p:cNvSpPr>
          <p:nvPr>
            <p:ph type="dt" sz="half" idx="10"/>
          </p:nvPr>
        </p:nvSpPr>
        <p:spPr/>
        <p:txBody>
          <a:bodyPr/>
          <a:lstStyle/>
          <a:p>
            <a:fld id="{2B327C28-BE52-4A93-AB6F-1AE095192D83}" type="datetime1">
              <a:rPr lang="en-US" smtClean="0"/>
              <a:t>8/24/2022</a:t>
            </a:fld>
            <a:endParaRPr lang="en-US"/>
          </a:p>
        </p:txBody>
      </p:sp>
      <p:sp>
        <p:nvSpPr>
          <p:cNvPr id="8" name="Footer Placeholder 7">
            <a:extLst>
              <a:ext uri="{FF2B5EF4-FFF2-40B4-BE49-F238E27FC236}">
                <a16:creationId xmlns:a16="http://schemas.microsoft.com/office/drawing/2014/main" id="{6A0BFBA9-348A-40F9-82AC-C618CD727FE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4110CB-0653-4672-9C63-7FC964C91DDC}"/>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0689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CA86-C299-4DC8-ACCF-0ABB5F1400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421544-F3E2-4BF5-BC94-D419B4BBDAD6}"/>
              </a:ext>
            </a:extLst>
          </p:cNvPr>
          <p:cNvSpPr>
            <a:spLocks noGrp="1"/>
          </p:cNvSpPr>
          <p:nvPr>
            <p:ph type="dt" sz="half" idx="10"/>
          </p:nvPr>
        </p:nvSpPr>
        <p:spPr/>
        <p:txBody>
          <a:bodyPr/>
          <a:lstStyle/>
          <a:p>
            <a:fld id="{DAEBB714-E556-4C6C-B862-7F3568DAE7AC}" type="datetime1">
              <a:rPr lang="en-US" smtClean="0"/>
              <a:t>8/24/2022</a:t>
            </a:fld>
            <a:endParaRPr lang="en-US"/>
          </a:p>
        </p:txBody>
      </p:sp>
      <p:sp>
        <p:nvSpPr>
          <p:cNvPr id="4" name="Footer Placeholder 3">
            <a:extLst>
              <a:ext uri="{FF2B5EF4-FFF2-40B4-BE49-F238E27FC236}">
                <a16:creationId xmlns:a16="http://schemas.microsoft.com/office/drawing/2014/main" id="{31AD9C8E-DA2A-4FEA-8641-74C28CE1C1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5E60D-A300-4781-8258-A7A035672AA2}"/>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7923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18CE6-B780-4D91-B3DE-95A7EEBFEB13}"/>
              </a:ext>
            </a:extLst>
          </p:cNvPr>
          <p:cNvSpPr>
            <a:spLocks noGrp="1"/>
          </p:cNvSpPr>
          <p:nvPr>
            <p:ph type="dt" sz="half" idx="10"/>
          </p:nvPr>
        </p:nvSpPr>
        <p:spPr/>
        <p:txBody>
          <a:bodyPr/>
          <a:lstStyle/>
          <a:p>
            <a:fld id="{74F0380A-C86E-446B-A499-8FF2A3918EFF}" type="datetime1">
              <a:rPr lang="en-US" smtClean="0"/>
              <a:t>8/24/2022</a:t>
            </a:fld>
            <a:endParaRPr lang="en-US"/>
          </a:p>
        </p:txBody>
      </p:sp>
      <p:sp>
        <p:nvSpPr>
          <p:cNvPr id="3" name="Footer Placeholder 2">
            <a:extLst>
              <a:ext uri="{FF2B5EF4-FFF2-40B4-BE49-F238E27FC236}">
                <a16:creationId xmlns:a16="http://schemas.microsoft.com/office/drawing/2014/main" id="{D03C42D2-7D8D-487C-A197-D70775BB084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0B7B20-131C-4368-8870-4AD42A43BAA7}"/>
              </a:ext>
            </a:extLst>
          </p:cNvPr>
          <p:cNvSpPr>
            <a:spLocks noGrp="1"/>
          </p:cNvSpPr>
          <p:nvPr>
            <p:ph type="sldNum" sz="quarter" idx="12"/>
          </p:nvPr>
        </p:nvSpPr>
        <p:spPr/>
        <p:txBody>
          <a:bodyPr/>
          <a:lstStyle/>
          <a:p>
            <a:fld id="{E31375A4-56A4-47D6-9801-1991572033F7}" type="slidenum">
              <a:rPr lang="en-US" smtClean="0"/>
              <a:pPr/>
              <a:t>‹#›</a:t>
            </a:fld>
            <a:endParaRPr lang="en-US"/>
          </a:p>
        </p:txBody>
      </p:sp>
      <p:grpSp>
        <p:nvGrpSpPr>
          <p:cNvPr id="5" name="Group 4">
            <a:extLst>
              <a:ext uri="{FF2B5EF4-FFF2-40B4-BE49-F238E27FC236}">
                <a16:creationId xmlns:a16="http://schemas.microsoft.com/office/drawing/2014/main" id="{30A09E5B-E4E8-4A15-83B0-1D1C422DCF4C}"/>
              </a:ext>
            </a:extLst>
          </p:cNvPr>
          <p:cNvGrpSpPr/>
          <p:nvPr userDrawn="1"/>
        </p:nvGrpSpPr>
        <p:grpSpPr bwMode="hidden">
          <a:xfrm>
            <a:off x="-1" y="0"/>
            <a:ext cx="12192002" cy="6858000"/>
            <a:chOff x="-1" y="0"/>
            <a:chExt cx="12192002" cy="6858000"/>
          </a:xfrm>
        </p:grpSpPr>
        <p:cxnSp>
          <p:nvCxnSpPr>
            <p:cNvPr id="6" name="Straight Connector 5">
              <a:extLst>
                <a:ext uri="{FF2B5EF4-FFF2-40B4-BE49-F238E27FC236}">
                  <a16:creationId xmlns:a16="http://schemas.microsoft.com/office/drawing/2014/main" id="{B7B8B36E-A262-4FFE-B373-AA2000381B6D}"/>
                </a:ext>
              </a:extLst>
            </p:cNvPr>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842A94-FA6E-4EDC-BA1D-BF2F0FA6333C}"/>
                </a:ext>
              </a:extLst>
            </p:cNvPr>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7DD366-0FF4-4C5A-8A39-E1A3A2E5B95A}"/>
                </a:ext>
              </a:extLst>
            </p:cNvPr>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672975-EAF7-4B73-BD22-B47BD3B7EC34}"/>
                </a:ext>
              </a:extLst>
            </p:cNvPr>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17C875-4AA2-486A-97DA-A7BBE8ED4616}"/>
                </a:ext>
              </a:extLst>
            </p:cNvPr>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FBE2B5-C8F9-4A98-A670-BF445F3EA946}"/>
                </a:ext>
              </a:extLst>
            </p:cNvPr>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EED0ED-1CCC-4A28-954E-0779775065C0}"/>
                </a:ext>
              </a:extLst>
            </p:cNvPr>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2288A4-A234-497A-9AFB-9458DEC7B8BC}"/>
                </a:ext>
              </a:extLst>
            </p:cNvPr>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FE2C36-7CB8-4D39-A61A-9625E5A7496D}"/>
                </a:ext>
              </a:extLst>
            </p:cNvPr>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4D58E3-5D80-4482-B851-348A5A04CC73}"/>
                </a:ext>
              </a:extLst>
            </p:cNvPr>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A36CD8-3AC1-4229-AA79-A9DE9D3110E7}"/>
                </a:ext>
              </a:extLst>
            </p:cNvPr>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6F6A9B-4EDA-40E3-8455-3B552F3E6799}"/>
                </a:ext>
              </a:extLst>
            </p:cNvPr>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A2DD30-1A73-45D2-829A-982653A85210}"/>
                </a:ext>
              </a:extLst>
            </p:cNvPr>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7B6CB15-823A-4E44-94B2-B6BF7060003C}"/>
                </a:ext>
              </a:extLst>
            </p:cNvPr>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B0910C-6668-4990-9595-1B00D6DFCC75}"/>
                </a:ext>
              </a:extLst>
            </p:cNvPr>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62D3C7-7C5E-4629-912B-D980DBFCC1E5}"/>
                </a:ext>
              </a:extLst>
            </p:cNvPr>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5DEE595-6753-492C-90E1-148379D7A0C6}"/>
                </a:ext>
              </a:extLst>
            </p:cNvPr>
            <p:cNvGrpSpPr/>
            <p:nvPr userDrawn="1"/>
          </p:nvGrpSpPr>
          <p:grpSpPr bwMode="hidden">
            <a:xfrm>
              <a:off x="-1" y="0"/>
              <a:ext cx="12192001" cy="6858000"/>
              <a:chOff x="-1" y="0"/>
              <a:chExt cx="12192001" cy="6858000"/>
            </a:xfrm>
          </p:grpSpPr>
          <p:cxnSp>
            <p:nvCxnSpPr>
              <p:cNvPr id="40" name="Straight Connector 39">
                <a:extLst>
                  <a:ext uri="{FF2B5EF4-FFF2-40B4-BE49-F238E27FC236}">
                    <a16:creationId xmlns:a16="http://schemas.microsoft.com/office/drawing/2014/main" id="{9E1D6F11-6569-4C31-9215-1A89E399BC9E}"/>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B9ED957-A33B-4D98-B249-16210C1882AE}"/>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F215B3-74D1-4BD8-A4C2-0BCE9DF768F4}"/>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A51072-3D4B-4CC5-85EA-3D570962884C}"/>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7205A6-728B-4B0C-8BDB-EE1DD451ED5A}"/>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FD2551BC-C414-4B79-B3C9-E7E64B87B069}"/>
                  </a:ext>
                </a:extLst>
              </p:cNvPr>
              <p:cNvGrpSpPr/>
              <p:nvPr/>
            </p:nvGrpSpPr>
            <p:grpSpPr bwMode="hidden">
              <a:xfrm>
                <a:off x="6327885" y="0"/>
                <a:ext cx="5864115" cy="5898673"/>
                <a:chOff x="6327885" y="0"/>
                <a:chExt cx="5864115" cy="5898673"/>
              </a:xfrm>
            </p:grpSpPr>
            <p:cxnSp>
              <p:nvCxnSpPr>
                <p:cNvPr id="51" name="Straight Connector 50">
                  <a:extLst>
                    <a:ext uri="{FF2B5EF4-FFF2-40B4-BE49-F238E27FC236}">
                      <a16:creationId xmlns:a16="http://schemas.microsoft.com/office/drawing/2014/main" id="{50DF8F46-10C1-44EA-8A82-54C6073DC49E}"/>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A236F66-36F1-43BC-A0D8-04851F237922}"/>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C05375-6795-4FC2-9F85-AD2834AC2253}"/>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BD79DB7-3F79-4493-BDBA-F66382F679DF}"/>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725734-650A-4173-AB3A-F3B77174F1B3}"/>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101F1AA1-CD1D-4CFD-9968-C47879796763}"/>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2EFBE9-FAF2-4641-9DC1-A9048E7FF685}"/>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611A8B-CE9A-4BF2-8420-F31FDAC14F40}"/>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580C26-6CF8-42AE-AAD5-9A25ADFA469F}"/>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D2BB01-62FD-454E-B2D5-33BE87D586CE}"/>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B1CF485-F0CB-4E3A-B108-722A1457E492}"/>
                </a:ext>
              </a:extLst>
            </p:cNvPr>
            <p:cNvGrpSpPr/>
            <p:nvPr userDrawn="1"/>
          </p:nvGrpSpPr>
          <p:grpSpPr bwMode="hidden">
            <a:xfrm flipH="1">
              <a:off x="0" y="0"/>
              <a:ext cx="12192001" cy="6858000"/>
              <a:chOff x="-1" y="0"/>
              <a:chExt cx="12192001" cy="6858000"/>
            </a:xfrm>
          </p:grpSpPr>
          <p:cxnSp>
            <p:nvCxnSpPr>
              <p:cNvPr id="24" name="Straight Connector 23">
                <a:extLst>
                  <a:ext uri="{FF2B5EF4-FFF2-40B4-BE49-F238E27FC236}">
                    <a16:creationId xmlns:a16="http://schemas.microsoft.com/office/drawing/2014/main" id="{4538A01F-4AE4-46B4-A02E-6F7359B5962D}"/>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08E18B6-6494-4361-91FB-25042BEC908C}"/>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346D74-500F-4933-B793-37D595449F9C}"/>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095D9E-50A5-4E33-A63D-AB6418806733}"/>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26F101-98D6-4158-B26A-57E19D48EB0F}"/>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F0AB6518-4802-4B67-BA6A-7095CD792101}"/>
                  </a:ext>
                </a:extLst>
              </p:cNvPr>
              <p:cNvGrpSpPr/>
              <p:nvPr/>
            </p:nvGrpSpPr>
            <p:grpSpPr bwMode="hidden">
              <a:xfrm>
                <a:off x="6327885" y="0"/>
                <a:ext cx="5864115" cy="5898673"/>
                <a:chOff x="6327885" y="0"/>
                <a:chExt cx="5864115" cy="5898673"/>
              </a:xfrm>
            </p:grpSpPr>
            <p:cxnSp>
              <p:nvCxnSpPr>
                <p:cNvPr id="35" name="Straight Connector 34">
                  <a:extLst>
                    <a:ext uri="{FF2B5EF4-FFF2-40B4-BE49-F238E27FC236}">
                      <a16:creationId xmlns:a16="http://schemas.microsoft.com/office/drawing/2014/main" id="{D2C01389-8912-4361-8949-191800351697}"/>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F5B366-A257-41BD-8B5B-C0EB76F9EE07}"/>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89E178-5199-4337-94B1-3F24699F6213}"/>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4EC630-2EE7-40E6-9829-0B2CBFFC6FC4}"/>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278735-30A6-4EDD-A307-C82CF33E298D}"/>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765A8BA4-053A-4D24-8235-BD520BC65D03}"/>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9271F7-DB30-4497-B1AE-3129BE0527D0}"/>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8B1C20-7D53-4F91-B689-D41A9A95184A}"/>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416ADD-9F46-48D8-9802-713AB9DBC374}"/>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F10BA7-60AA-445D-88DF-E4C5A8051D4B}"/>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792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9FF9-0B64-42D5-8679-E55C46AC9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B1E930-60C3-45BF-8A43-CC4E279D9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74E438-349A-4083-8397-A305075F9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A1182-222F-485D-A86F-7A9A3A46CE50}"/>
              </a:ext>
            </a:extLst>
          </p:cNvPr>
          <p:cNvSpPr>
            <a:spLocks noGrp="1"/>
          </p:cNvSpPr>
          <p:nvPr>
            <p:ph type="dt" sz="half" idx="10"/>
          </p:nvPr>
        </p:nvSpPr>
        <p:spPr/>
        <p:txBody>
          <a:bodyPr/>
          <a:lstStyle/>
          <a:p>
            <a:fld id="{73E5E900-404C-415A-9566-714E663AD64C}" type="datetime1">
              <a:rPr lang="en-US" smtClean="0"/>
              <a:t>8/24/2022</a:t>
            </a:fld>
            <a:endParaRPr lang="en-US"/>
          </a:p>
        </p:txBody>
      </p:sp>
      <p:sp>
        <p:nvSpPr>
          <p:cNvPr id="6" name="Footer Placeholder 5">
            <a:extLst>
              <a:ext uri="{FF2B5EF4-FFF2-40B4-BE49-F238E27FC236}">
                <a16:creationId xmlns:a16="http://schemas.microsoft.com/office/drawing/2014/main" id="{B9B726DA-1C70-4F5A-91FC-28992FAC93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2B175-88E3-470B-BDD4-8CA0DDEF7419}"/>
              </a:ext>
            </a:extLst>
          </p:cNvPr>
          <p:cNvSpPr>
            <a:spLocks noGrp="1"/>
          </p:cNvSpPr>
          <p:nvPr>
            <p:ph type="sldNum" sz="quarter" idx="12"/>
          </p:nvPr>
        </p:nvSpPr>
        <p:spPr/>
        <p:txBody>
          <a:bodyPr/>
          <a:lstStyle/>
          <a:p>
            <a:fld id="{E31375A4-56A4-47D6-9801-1991572033F7}" type="slidenum">
              <a:rPr lang="en-US" smtClean="0"/>
              <a:pPr/>
              <a:t>‹#›</a:t>
            </a:fld>
            <a:endParaRPr lang="en-US"/>
          </a:p>
        </p:txBody>
      </p:sp>
      <p:grpSp>
        <p:nvGrpSpPr>
          <p:cNvPr id="8" name="Group 7">
            <a:extLst>
              <a:ext uri="{FF2B5EF4-FFF2-40B4-BE49-F238E27FC236}">
                <a16:creationId xmlns:a16="http://schemas.microsoft.com/office/drawing/2014/main" id="{2F461CF3-6BD5-42DC-85C7-820F34C16343}"/>
              </a:ext>
            </a:extLst>
          </p:cNvPr>
          <p:cNvGrpSpPr/>
          <p:nvPr userDrawn="1"/>
        </p:nvGrpSpPr>
        <p:grpSpPr bwMode="hidden">
          <a:xfrm>
            <a:off x="-1" y="0"/>
            <a:ext cx="12192002" cy="6858000"/>
            <a:chOff x="-1" y="0"/>
            <a:chExt cx="12192002" cy="6858000"/>
          </a:xfrm>
        </p:grpSpPr>
        <p:cxnSp>
          <p:nvCxnSpPr>
            <p:cNvPr id="9" name="Straight Connector 8">
              <a:extLst>
                <a:ext uri="{FF2B5EF4-FFF2-40B4-BE49-F238E27FC236}">
                  <a16:creationId xmlns:a16="http://schemas.microsoft.com/office/drawing/2014/main" id="{7A4E53A0-5004-42FD-94EF-9F816C57D348}"/>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F1FDD8-63C4-4A63-9B45-F096DDF37BF4}"/>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858137-D8B6-4079-8352-802FE2AF7DC5}"/>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73A2C9-362F-422F-90BE-78CADD39AE62}"/>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913B80-BD01-4532-849A-546A442D3C8C}"/>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E3D7EF-E7C8-45AA-9E80-63909A9A3397}"/>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5099E9-5692-43A5-8EF7-1BA8C6069C50}"/>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66D171-E6D0-45C7-984C-599137E4B8FA}"/>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BEFA40-5E40-42A1-A669-6AD414314098}"/>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91781E-2C72-4D86-B621-B63E7009B8F8}"/>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5EB5CE-6B9E-464F-9DC5-A2DB42E50BB7}"/>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354563-DE36-4744-817B-99308CDCD203}"/>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421598-55DD-4DFD-A928-DA204EBDA725}"/>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A79012-0EE4-4BB4-9171-3BDC55AF0EDA}"/>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3178AD-46E0-447D-BAF6-C3DE94FCD26A}"/>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CE7838-C76F-4758-A747-757C25146375}"/>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B6D1D2A-1B68-4420-8D40-22F49091C7E3}"/>
                </a:ext>
              </a:extLst>
            </p:cNvPr>
            <p:cNvGrpSpPr/>
            <p:nvPr userDrawn="1"/>
          </p:nvGrpSpPr>
          <p:grpSpPr bwMode="hidden">
            <a:xfrm>
              <a:off x="-1" y="0"/>
              <a:ext cx="12192001" cy="6858000"/>
              <a:chOff x="-1" y="0"/>
              <a:chExt cx="12192001" cy="6858000"/>
            </a:xfrm>
          </p:grpSpPr>
          <p:cxnSp>
            <p:nvCxnSpPr>
              <p:cNvPr id="43" name="Straight Connector 42">
                <a:extLst>
                  <a:ext uri="{FF2B5EF4-FFF2-40B4-BE49-F238E27FC236}">
                    <a16:creationId xmlns:a16="http://schemas.microsoft.com/office/drawing/2014/main" id="{BC3AC29A-066A-439B-8361-4BC501C84321}"/>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30ECFA-0C51-4C6A-BD47-452C7B5DC4F7}"/>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136EC4-CAF3-41E1-9207-B38E9C65D53D}"/>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9A4E950-C7A4-427B-A78E-7E15E0D0D0ED}"/>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C94A016-F661-4A07-BA4A-623EB32AA258}"/>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466FE2B-B45B-4EFC-BC66-FDDB8EE17ECF}"/>
                  </a:ext>
                </a:extLst>
              </p:cNvPr>
              <p:cNvGrpSpPr/>
              <p:nvPr/>
            </p:nvGrpSpPr>
            <p:grpSpPr bwMode="hidden">
              <a:xfrm>
                <a:off x="6327885" y="0"/>
                <a:ext cx="5864115" cy="5898673"/>
                <a:chOff x="6327885" y="0"/>
                <a:chExt cx="5864115" cy="5898673"/>
              </a:xfrm>
            </p:grpSpPr>
            <p:cxnSp>
              <p:nvCxnSpPr>
                <p:cNvPr id="54" name="Straight Connector 53">
                  <a:extLst>
                    <a:ext uri="{FF2B5EF4-FFF2-40B4-BE49-F238E27FC236}">
                      <a16:creationId xmlns:a16="http://schemas.microsoft.com/office/drawing/2014/main" id="{1DCFE500-A0EA-4FAF-AC94-557EF63A67A4}"/>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50D0B78-3214-4130-A3E5-4D08AAB7825D}"/>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0003439-6147-4D7A-9E90-37DC772C41A8}"/>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613ECED-5388-456D-96A1-620F03203DB3}"/>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5F8546-F072-462A-A6E6-667E57DE5874}"/>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9ACBE6CB-DA37-4328-9746-78B8EC7F657A}"/>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ACF28F3-0C62-4607-8063-0FB1A3456080}"/>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4FA9AF8-3079-462E-9B39-3BB492AEE314}"/>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D1BB0FA-E536-4ED2-9646-6E436C702A54}"/>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8B6D4EB-29F7-4B22-8250-03F6F0AE3391}"/>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7133075D-6091-49A2-8BFD-7C4082A4EBA0}"/>
                </a:ext>
              </a:extLst>
            </p:cNvPr>
            <p:cNvGrpSpPr/>
            <p:nvPr userDrawn="1"/>
          </p:nvGrpSpPr>
          <p:grpSpPr bwMode="hidden">
            <a:xfrm flipH="1">
              <a:off x="0" y="0"/>
              <a:ext cx="12192001" cy="6858000"/>
              <a:chOff x="-1" y="0"/>
              <a:chExt cx="12192001" cy="6858000"/>
            </a:xfrm>
          </p:grpSpPr>
          <p:cxnSp>
            <p:nvCxnSpPr>
              <p:cNvPr id="27" name="Straight Connector 26">
                <a:extLst>
                  <a:ext uri="{FF2B5EF4-FFF2-40B4-BE49-F238E27FC236}">
                    <a16:creationId xmlns:a16="http://schemas.microsoft.com/office/drawing/2014/main" id="{C93F0B09-4EC4-4BBB-A7CC-368D5AE1E430}"/>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F936A8-6C49-4A60-9AE2-3F2592FE3DFD}"/>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7A2D4B-C265-4D27-825D-D9DA6299E67F}"/>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7D89B9-D395-458F-AFD2-023E25E0F9AA}"/>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9253D8-92DD-4446-97B4-1EDD16AB2E74}"/>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CF2AD771-7A31-4BDB-BA8E-379B4639CE29}"/>
                  </a:ext>
                </a:extLst>
              </p:cNvPr>
              <p:cNvGrpSpPr/>
              <p:nvPr/>
            </p:nvGrpSpPr>
            <p:grpSpPr bwMode="hidden">
              <a:xfrm>
                <a:off x="6327885" y="0"/>
                <a:ext cx="5864115" cy="5898673"/>
                <a:chOff x="6327885" y="0"/>
                <a:chExt cx="5864115" cy="5898673"/>
              </a:xfrm>
            </p:grpSpPr>
            <p:cxnSp>
              <p:nvCxnSpPr>
                <p:cNvPr id="38" name="Straight Connector 37">
                  <a:extLst>
                    <a:ext uri="{FF2B5EF4-FFF2-40B4-BE49-F238E27FC236}">
                      <a16:creationId xmlns:a16="http://schemas.microsoft.com/office/drawing/2014/main" id="{387837A4-BDCA-42D9-968D-25AEAD3E7279}"/>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BC7A085-255E-4DAB-8C00-BFA7EF48B439}"/>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A9B2D7-926F-42B9-9C34-984AAED81126}"/>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02FD5CF-89A1-494C-9DBF-1DECDA67F43C}"/>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933925-6A0A-4A2A-804D-B46A7C0CF546}"/>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E60652D5-2AE0-4C2F-B6B4-29ACA1067758}"/>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29863D-C709-42F2-9B55-A0CE0CD0CFC8}"/>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72E1D2-6DA8-4868-9B3C-26679061ABB7}"/>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95355E-4947-461A-AB04-B6E377B5A03E}"/>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108B48-C13C-4418-9522-5173C2D4B5CA}"/>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9" name="Rectangle 58">
            <a:extLst>
              <a:ext uri="{FF2B5EF4-FFF2-40B4-BE49-F238E27FC236}">
                <a16:creationId xmlns:a16="http://schemas.microsoft.com/office/drawing/2014/main" id="{5FBDEEE9-61FE-4456-B372-1BF3FF1BAE16}"/>
              </a:ext>
            </a:extLst>
          </p:cNvPr>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243FA563-A886-476D-B13A-5886E447D046}"/>
              </a:ext>
            </a:extLst>
          </p:cNvPr>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2773-1AB1-4BA1-93F6-20CEE120D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0B130-4566-40D3-BF31-D1C594127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56B796-2326-4576-B35D-B7662E8DC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23D31-D142-462E-AA4F-10A89CD73B1C}"/>
              </a:ext>
            </a:extLst>
          </p:cNvPr>
          <p:cNvSpPr>
            <a:spLocks noGrp="1"/>
          </p:cNvSpPr>
          <p:nvPr>
            <p:ph type="dt" sz="half" idx="10"/>
          </p:nvPr>
        </p:nvSpPr>
        <p:spPr/>
        <p:txBody>
          <a:bodyPr/>
          <a:lstStyle/>
          <a:p>
            <a:fld id="{E1183348-A1DA-48A4-80F6-ABD47CE4FC69}" type="datetime1">
              <a:rPr lang="en-US" smtClean="0"/>
              <a:t>8/24/2022</a:t>
            </a:fld>
            <a:endParaRPr lang="en-US"/>
          </a:p>
        </p:txBody>
      </p:sp>
      <p:sp>
        <p:nvSpPr>
          <p:cNvPr id="6" name="Footer Placeholder 5">
            <a:extLst>
              <a:ext uri="{FF2B5EF4-FFF2-40B4-BE49-F238E27FC236}">
                <a16:creationId xmlns:a16="http://schemas.microsoft.com/office/drawing/2014/main" id="{99F3219D-454B-4E8F-BB0D-2C40D1B26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0D585-8F2B-47CC-8955-3247FD74C88B}"/>
              </a:ext>
            </a:extLst>
          </p:cNvPr>
          <p:cNvSpPr>
            <a:spLocks noGrp="1"/>
          </p:cNvSpPr>
          <p:nvPr>
            <p:ph type="sldNum" sz="quarter" idx="12"/>
          </p:nvPr>
        </p:nvSpPr>
        <p:spPr/>
        <p:txBody>
          <a:bodyPr/>
          <a:lstStyle/>
          <a:p>
            <a:fld id="{F0A5E5F1-A44E-4CA4-99F7-627DD6B39BCD}" type="slidenum">
              <a:rPr lang="en-US" smtClean="0"/>
              <a:t>‹#›</a:t>
            </a:fld>
            <a:endParaRPr lang="en-US"/>
          </a:p>
        </p:txBody>
      </p:sp>
    </p:spTree>
    <p:extLst>
      <p:ext uri="{BB962C8B-B14F-4D97-AF65-F5344CB8AC3E}">
        <p14:creationId xmlns:p14="http://schemas.microsoft.com/office/powerpoint/2010/main" val="6303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B12F8-4999-450B-A1D1-CC0CF68C7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9D21BF-09CF-4F20-8683-CC591AAB0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6F6EC-D5BC-4A8D-A4D3-07CA7F312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D5100-2950-45CF-98A7-111C5BBA79F7}" type="datetime1">
              <a:rPr lang="en-US" smtClean="0"/>
              <a:t>8/24/2022</a:t>
            </a:fld>
            <a:endParaRPr lang="en-US" dirty="0"/>
          </a:p>
        </p:txBody>
      </p:sp>
      <p:sp>
        <p:nvSpPr>
          <p:cNvPr id="5" name="Footer Placeholder 4">
            <a:extLst>
              <a:ext uri="{FF2B5EF4-FFF2-40B4-BE49-F238E27FC236}">
                <a16:creationId xmlns:a16="http://schemas.microsoft.com/office/drawing/2014/main" id="{6D3171AE-9C80-4B3B-B1C7-4542081ED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0B9798-2E20-4280-8F2E-AC844EC7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dirty="0"/>
          </a:p>
        </p:txBody>
      </p:sp>
      <p:grpSp>
        <p:nvGrpSpPr>
          <p:cNvPr id="7" name="Group 6">
            <a:extLst>
              <a:ext uri="{FF2B5EF4-FFF2-40B4-BE49-F238E27FC236}">
                <a16:creationId xmlns:a16="http://schemas.microsoft.com/office/drawing/2014/main" id="{638AAC49-80AD-4FFB-87D8-F55A5B78B569}"/>
              </a:ext>
            </a:extLst>
          </p:cNvPr>
          <p:cNvGrpSpPr/>
          <p:nvPr userDrawn="1"/>
        </p:nvGrpSpPr>
        <p:grpSpPr bwMode="hidden">
          <a:xfrm>
            <a:off x="-1" y="-195943"/>
            <a:ext cx="12192002" cy="6858000"/>
            <a:chOff x="-1" y="0"/>
            <a:chExt cx="12192002" cy="6858000"/>
          </a:xfrm>
        </p:grpSpPr>
        <p:cxnSp>
          <p:nvCxnSpPr>
            <p:cNvPr id="8" name="Straight Connector 7">
              <a:extLst>
                <a:ext uri="{FF2B5EF4-FFF2-40B4-BE49-F238E27FC236}">
                  <a16:creationId xmlns:a16="http://schemas.microsoft.com/office/drawing/2014/main" id="{4B9CD49C-BB78-4683-8282-13F02C181656}"/>
                </a:ext>
              </a:extLst>
            </p:cNvPr>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AE57E3-B7B4-4F32-A817-033F5C44BC1A}"/>
                </a:ext>
              </a:extLst>
            </p:cNvPr>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B56A91-3EF9-4139-9647-FBAE0EF1562E}"/>
                </a:ext>
              </a:extLst>
            </p:cNvPr>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04D383-ABB1-4C52-B730-B144430043EC}"/>
                </a:ext>
              </a:extLst>
            </p:cNvPr>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51E9DB-747C-43F6-A9C9-99D28A3CD497}"/>
                </a:ext>
              </a:extLst>
            </p:cNvPr>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C57EEB-167F-4533-A317-D24CE5C3CAA5}"/>
                </a:ext>
              </a:extLst>
            </p:cNvPr>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96F75D-0897-4995-A335-5D8B69688F5E}"/>
                </a:ext>
              </a:extLst>
            </p:cNvPr>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3AD653-6382-4334-AF2F-344D023A2CE8}"/>
                </a:ext>
              </a:extLst>
            </p:cNvPr>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1F3871-9707-455A-9C05-EFC88A7E9BFD}"/>
                </a:ext>
              </a:extLst>
            </p:cNvPr>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CA90D5-B57C-4673-B1C9-4F8C13ECEBF7}"/>
                </a:ext>
              </a:extLst>
            </p:cNvPr>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B566A8-E7F2-41EF-854B-8AEEF1CE0A3D}"/>
                </a:ext>
              </a:extLst>
            </p:cNvPr>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A9C71C-9706-47DA-870B-BA1B845CB6A1}"/>
                </a:ext>
              </a:extLst>
            </p:cNvPr>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6538B8-364A-46AA-9638-67D244E9329D}"/>
                </a:ext>
              </a:extLst>
            </p:cNvPr>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60A61E-53D3-49F1-845E-37DA5441A2EC}"/>
                </a:ext>
              </a:extLst>
            </p:cNvPr>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A1F0CA-1816-45B7-A23C-F82BB882B5CC}"/>
                </a:ext>
              </a:extLst>
            </p:cNvPr>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557F00-3BA7-4F78-BF0A-65CE69F43322}"/>
                </a:ext>
              </a:extLst>
            </p:cNvPr>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B6B9614B-CCF4-4878-906D-F7CCBAA6FE4D}"/>
                </a:ext>
              </a:extLst>
            </p:cNvPr>
            <p:cNvGrpSpPr/>
            <p:nvPr userDrawn="1"/>
          </p:nvGrpSpPr>
          <p:grpSpPr bwMode="hidden">
            <a:xfrm>
              <a:off x="-1" y="0"/>
              <a:ext cx="12192001" cy="6858000"/>
              <a:chOff x="-1" y="0"/>
              <a:chExt cx="12192001" cy="6858000"/>
            </a:xfrm>
          </p:grpSpPr>
          <p:cxnSp>
            <p:nvCxnSpPr>
              <p:cNvPr id="42" name="Straight Connector 41">
                <a:extLst>
                  <a:ext uri="{FF2B5EF4-FFF2-40B4-BE49-F238E27FC236}">
                    <a16:creationId xmlns:a16="http://schemas.microsoft.com/office/drawing/2014/main" id="{08486BFF-85F3-4C71-9CA3-092317A44546}"/>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A93884E-E802-49B7-A165-0FBA0919A973}"/>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0B538F-1B82-4C95-8C39-6DFFDA2117B0}"/>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F97850-23FF-44C6-BAB1-2D7D4376CA19}"/>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0A0910F-A789-4F53-ACC0-3B35F5A22198}"/>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11824318-D443-41BB-8460-FE11FFAC3905}"/>
                  </a:ext>
                </a:extLst>
              </p:cNvPr>
              <p:cNvGrpSpPr/>
              <p:nvPr/>
            </p:nvGrpSpPr>
            <p:grpSpPr bwMode="hidden">
              <a:xfrm>
                <a:off x="6327885" y="0"/>
                <a:ext cx="5864115" cy="5898673"/>
                <a:chOff x="6327885" y="0"/>
                <a:chExt cx="5864115" cy="5898673"/>
              </a:xfrm>
            </p:grpSpPr>
            <p:cxnSp>
              <p:nvCxnSpPr>
                <p:cNvPr id="53" name="Straight Connector 52">
                  <a:extLst>
                    <a:ext uri="{FF2B5EF4-FFF2-40B4-BE49-F238E27FC236}">
                      <a16:creationId xmlns:a16="http://schemas.microsoft.com/office/drawing/2014/main" id="{B457442D-B9D7-4744-8781-FC1BEE573E90}"/>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AAFBD0-243A-47C4-BFA6-BD074AEE30BB}"/>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711F73-5031-4F96-8E15-E91F696E7399}"/>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20CE18A-8F38-47F5-8559-7606BA94B030}"/>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E725CB-BD69-4EBE-AB47-A4E4DD7FAB3C}"/>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EBCE6EF7-AE39-4921-A071-EF818AD97D39}"/>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CCA021-2EDB-40E0-A8FC-2CCBC6E54FA0}"/>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A9C6DAE-D2F1-46D0-804C-C68B77D33566}"/>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45142E-C4F6-41D4-BB43-5DB8A829B544}"/>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89B3BDE-EF50-4F5C-BA7C-0FA6F4C50D2E}"/>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EC9A428-440E-424F-B203-0ADA296AF7D4}"/>
                </a:ext>
              </a:extLst>
            </p:cNvPr>
            <p:cNvGrpSpPr/>
            <p:nvPr userDrawn="1"/>
          </p:nvGrpSpPr>
          <p:grpSpPr bwMode="hidden">
            <a:xfrm flipH="1">
              <a:off x="0" y="0"/>
              <a:ext cx="12192001" cy="6858000"/>
              <a:chOff x="-1" y="0"/>
              <a:chExt cx="12192001" cy="6858000"/>
            </a:xfrm>
          </p:grpSpPr>
          <p:cxnSp>
            <p:nvCxnSpPr>
              <p:cNvPr id="26" name="Straight Connector 25">
                <a:extLst>
                  <a:ext uri="{FF2B5EF4-FFF2-40B4-BE49-F238E27FC236}">
                    <a16:creationId xmlns:a16="http://schemas.microsoft.com/office/drawing/2014/main" id="{22D9586A-4983-4EDF-829D-E687C996697A}"/>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F8C1FA-DF4F-41D8-B6D4-EC4C8362BAE3}"/>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0B3834-4FCF-4E7D-BF9B-659F27D8ABCB}"/>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043DEB-189D-4764-A479-EF2DEAD27481}"/>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124DF9B-B739-457E-A503-9471E1DF6825}"/>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0EED49F-33F3-498F-BFD1-06E244166FA3}"/>
                  </a:ext>
                </a:extLst>
              </p:cNvPr>
              <p:cNvGrpSpPr/>
              <p:nvPr/>
            </p:nvGrpSpPr>
            <p:grpSpPr bwMode="hidden">
              <a:xfrm>
                <a:off x="6327885" y="0"/>
                <a:ext cx="5864115" cy="5898673"/>
                <a:chOff x="6327885" y="0"/>
                <a:chExt cx="5864115" cy="5898673"/>
              </a:xfrm>
            </p:grpSpPr>
            <p:cxnSp>
              <p:nvCxnSpPr>
                <p:cNvPr id="37" name="Straight Connector 36">
                  <a:extLst>
                    <a:ext uri="{FF2B5EF4-FFF2-40B4-BE49-F238E27FC236}">
                      <a16:creationId xmlns:a16="http://schemas.microsoft.com/office/drawing/2014/main" id="{79819144-CB3A-4E39-9768-BB8F1B4BD2AC}"/>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3F8A6A-691F-4071-AA63-B0A42D2D839C}"/>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E0E916-021D-4D5F-B5D8-842D2A9A9CE9}"/>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791E519-BF5C-49DF-82E6-49214D1D88E0}"/>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3BD558-6B1A-4CE3-80F7-1472C4835C28}"/>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38AF7149-FD8D-4C53-ADC7-25FACDC648B5}"/>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70BD80-EBF5-40F0-9B53-DA58FF31CD60}"/>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AF0E14-3C47-4DB0-921A-38F11B5251DE}"/>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BCFC39-B846-48AE-9F9F-A58B2F8EFF0E}"/>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A85315C-A280-4D09-9D2D-D3DFD94C612C}"/>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a:extLst>
              <a:ext uri="{FF2B5EF4-FFF2-40B4-BE49-F238E27FC236}">
                <a16:creationId xmlns:a16="http://schemas.microsoft.com/office/drawing/2014/main" id="{F43DC0F2-FF8E-408E-B1E9-5B19CF42E765}"/>
              </a:ext>
            </a:extLst>
          </p:cNvPr>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8847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picpedia.org/highway-signs/t/travel.html"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jp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4.jp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jp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6.jp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hyperlink" Target="https://pxhere.com/en/photo/766141"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6255019" cy="2928470"/>
          </a:xfrm>
        </p:spPr>
        <p:txBody>
          <a:bodyPr anchor="b">
            <a:normAutofit/>
          </a:bodyPr>
          <a:lstStyle/>
          <a:p>
            <a:pPr algn="l"/>
            <a:r>
              <a:rPr lang="en-US" sz="4800" dirty="0">
                <a:solidFill>
                  <a:srgbClr val="FFFFFF"/>
                </a:solidFill>
              </a:rPr>
              <a:t>River Valley Child Development Services</a:t>
            </a:r>
            <a:br>
              <a:rPr lang="en-US" sz="4800" dirty="0">
                <a:solidFill>
                  <a:srgbClr val="FFFFFF"/>
                </a:solidFill>
              </a:rPr>
            </a:br>
            <a:r>
              <a:rPr lang="en-US" sz="4800" dirty="0">
                <a:solidFill>
                  <a:srgbClr val="FFFFFF"/>
                </a:solidFill>
              </a:rPr>
              <a:t> </a:t>
            </a:r>
            <a:br>
              <a:rPr lang="en-US" sz="4800" dirty="0">
                <a:solidFill>
                  <a:srgbClr val="FFFFFF"/>
                </a:solidFill>
              </a:rPr>
            </a:br>
            <a:endParaRPr lang="en-US" sz="4800" dirty="0">
              <a:solidFill>
                <a:srgbClr val="FFFFFF"/>
              </a:solidFill>
            </a:endParaRPr>
          </a:p>
        </p:txBody>
      </p:sp>
      <p:sp>
        <p:nvSpPr>
          <p:cNvPr id="3" name="Subtitle 2"/>
          <p:cNvSpPr>
            <a:spLocks noGrp="1"/>
          </p:cNvSpPr>
          <p:nvPr>
            <p:ph type="subTitle" idx="1"/>
          </p:nvPr>
        </p:nvSpPr>
        <p:spPr>
          <a:xfrm>
            <a:off x="1350682" y="4870824"/>
            <a:ext cx="10005951" cy="1458258"/>
          </a:xfrm>
        </p:spPr>
        <p:txBody>
          <a:bodyPr anchor="ctr">
            <a:normAutofit/>
          </a:bodyPr>
          <a:lstStyle/>
          <a:p>
            <a:pPr algn="l"/>
            <a:r>
              <a:rPr lang="en-US" sz="4000" dirty="0"/>
              <a:t>Travel Policy and Procedure Training</a:t>
            </a:r>
          </a:p>
          <a:p>
            <a:pPr algn="r"/>
            <a:r>
              <a:rPr lang="en-US" sz="1600" dirty="0"/>
              <a:t>2022-2023</a:t>
            </a:r>
            <a:r>
              <a:rPr lang="en-US" sz="4000" dirty="0"/>
              <a:t> </a:t>
            </a:r>
          </a:p>
        </p:txBody>
      </p:sp>
      <p:pic>
        <p:nvPicPr>
          <p:cNvPr id="5" name="Picture 4" descr="Logo&#10;&#10;Description automatically generated">
            <a:extLst>
              <a:ext uri="{FF2B5EF4-FFF2-40B4-BE49-F238E27FC236}">
                <a16:creationId xmlns:a16="http://schemas.microsoft.com/office/drawing/2014/main" id="{D9FEB957-126B-4447-9490-370C5424F521}"/>
              </a:ext>
            </a:extLst>
          </p:cNvPr>
          <p:cNvPicPr>
            <a:picLocks noChangeAspect="1"/>
          </p:cNvPicPr>
          <p:nvPr/>
        </p:nvPicPr>
        <p:blipFill>
          <a:blip r:embed="rId2"/>
          <a:stretch>
            <a:fillRect/>
          </a:stretch>
        </p:blipFill>
        <p:spPr>
          <a:xfrm>
            <a:off x="8429147" y="528918"/>
            <a:ext cx="2615826" cy="2615826"/>
          </a:xfrm>
          <a:prstGeom prst="rect">
            <a:avLst/>
          </a:prstGeom>
        </p:spPr>
      </p:pic>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0B55-6B04-41CD-A0D4-B12E17B6A54B}"/>
              </a:ext>
            </a:extLst>
          </p:cNvPr>
          <p:cNvSpPr>
            <a:spLocks noGrp="1"/>
          </p:cNvSpPr>
          <p:nvPr>
            <p:ph type="title"/>
          </p:nvPr>
        </p:nvSpPr>
        <p:spPr>
          <a:xfrm>
            <a:off x="838200" y="397023"/>
            <a:ext cx="10515600" cy="1974038"/>
          </a:xfrm>
        </p:spPr>
        <p:txBody>
          <a:bodyPr>
            <a:normAutofit/>
          </a:bodyPr>
          <a:lstStyle/>
          <a:p>
            <a:pPr algn="ctr"/>
            <a:r>
              <a:rPr lang="en-US" b="1" u="sng" dirty="0"/>
              <a:t>Air Transportation </a:t>
            </a:r>
            <a:br>
              <a:rPr lang="en-US" dirty="0"/>
            </a:br>
            <a:r>
              <a:rPr lang="en-US" sz="2000" dirty="0">
                <a:sym typeface="Wingdings" panose="05000000000000000000" pitchFamily="2" charset="2"/>
              </a:rPr>
              <a:t></a:t>
            </a:r>
            <a:r>
              <a:rPr lang="en-US" sz="2200" dirty="0">
                <a:effectLst/>
                <a:ea typeface="Calibri" panose="020F0502020204030204" pitchFamily="34" charset="0"/>
              </a:rPr>
              <a:t>RVCDS books and pays directly for air transportation </a:t>
            </a:r>
            <a:br>
              <a:rPr lang="en-US" sz="2200" dirty="0">
                <a:effectLst/>
                <a:ea typeface="Calibri" panose="020F0502020204030204" pitchFamily="34" charset="0"/>
              </a:rPr>
            </a:br>
            <a:endParaRPr lang="en-US" sz="2200" b="1" u="sng" dirty="0"/>
          </a:p>
        </p:txBody>
      </p:sp>
      <p:graphicFrame>
        <p:nvGraphicFramePr>
          <p:cNvPr id="5" name="Content Placeholder 4">
            <a:extLst>
              <a:ext uri="{FF2B5EF4-FFF2-40B4-BE49-F238E27FC236}">
                <a16:creationId xmlns:a16="http://schemas.microsoft.com/office/drawing/2014/main" id="{FC4AB2D3-3E47-40E9-B890-36E659DBAF29}"/>
              </a:ext>
            </a:extLst>
          </p:cNvPr>
          <p:cNvGraphicFramePr>
            <a:graphicFrameLocks noGrp="1"/>
          </p:cNvGraphicFramePr>
          <p:nvPr>
            <p:ph idx="1"/>
            <p:extLst>
              <p:ext uri="{D42A27DB-BD31-4B8C-83A1-F6EECF244321}">
                <p14:modId xmlns:p14="http://schemas.microsoft.com/office/powerpoint/2010/main" val="867295429"/>
              </p:ext>
            </p:extLst>
          </p:nvPr>
        </p:nvGraphicFramePr>
        <p:xfrm>
          <a:off x="838200" y="2115239"/>
          <a:ext cx="10515600" cy="3933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7EB247B-6EF5-4FB5-BA6C-7DA78B8A21F6}"/>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3037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0B55-6B04-41CD-A0D4-B12E17B6A54B}"/>
              </a:ext>
            </a:extLst>
          </p:cNvPr>
          <p:cNvSpPr>
            <a:spLocks noGrp="1"/>
          </p:cNvSpPr>
          <p:nvPr>
            <p:ph type="title"/>
          </p:nvPr>
        </p:nvSpPr>
        <p:spPr>
          <a:xfrm>
            <a:off x="838200" y="397023"/>
            <a:ext cx="10515600" cy="1974038"/>
          </a:xfrm>
        </p:spPr>
        <p:txBody>
          <a:bodyPr>
            <a:normAutofit/>
          </a:bodyPr>
          <a:lstStyle/>
          <a:p>
            <a:pPr algn="ctr"/>
            <a:r>
              <a:rPr lang="en-US" b="1" u="sng" dirty="0"/>
              <a:t>Lodging</a:t>
            </a:r>
            <a:br>
              <a:rPr lang="en-US" dirty="0"/>
            </a:br>
            <a:r>
              <a:rPr lang="en-US" sz="2000" dirty="0">
                <a:sym typeface="Wingdings" panose="05000000000000000000" pitchFamily="2" charset="2"/>
              </a:rPr>
              <a:t></a:t>
            </a:r>
            <a:r>
              <a:rPr lang="en-US" sz="2200" dirty="0">
                <a:effectLst/>
                <a:ea typeface="Calibri" panose="020F0502020204030204" pitchFamily="34" charset="0"/>
              </a:rPr>
              <a:t>RVCDS books and pays directly for lodging</a:t>
            </a:r>
            <a:br>
              <a:rPr lang="en-US" sz="2200" dirty="0">
                <a:effectLst/>
                <a:ea typeface="Calibri" panose="020F0502020204030204" pitchFamily="34" charset="0"/>
              </a:rPr>
            </a:br>
            <a:endParaRPr lang="en-US" sz="2200" b="1" u="sng" dirty="0"/>
          </a:p>
        </p:txBody>
      </p:sp>
      <p:graphicFrame>
        <p:nvGraphicFramePr>
          <p:cNvPr id="5" name="Content Placeholder 4">
            <a:extLst>
              <a:ext uri="{FF2B5EF4-FFF2-40B4-BE49-F238E27FC236}">
                <a16:creationId xmlns:a16="http://schemas.microsoft.com/office/drawing/2014/main" id="{FC4AB2D3-3E47-40E9-B890-36E659DBAF29}"/>
              </a:ext>
            </a:extLst>
          </p:cNvPr>
          <p:cNvGraphicFramePr>
            <a:graphicFrameLocks noGrp="1"/>
          </p:cNvGraphicFramePr>
          <p:nvPr>
            <p:ph idx="1"/>
            <p:extLst>
              <p:ext uri="{D42A27DB-BD31-4B8C-83A1-F6EECF244321}">
                <p14:modId xmlns:p14="http://schemas.microsoft.com/office/powerpoint/2010/main" val="2987246685"/>
              </p:ext>
            </p:extLst>
          </p:nvPr>
        </p:nvGraphicFramePr>
        <p:xfrm>
          <a:off x="838200" y="2115239"/>
          <a:ext cx="10515600" cy="396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7EB247B-6EF5-4FB5-BA6C-7DA78B8A21F6}"/>
              </a:ext>
            </a:extLst>
          </p:cNvPr>
          <p:cNvSpPr>
            <a:spLocks noGrp="1"/>
          </p:cNvSpPr>
          <p:nvPr>
            <p:ph type="sldNum" sz="quarter" idx="12"/>
          </p:nvPr>
        </p:nvSpPr>
        <p:spPr/>
        <p:txBody>
          <a:bodyPr/>
          <a:lstStyle/>
          <a:p>
            <a:fld id="{E31375A4-56A4-47D6-9801-1991572033F7}" type="slidenum">
              <a:rPr lang="en-US" smtClean="0"/>
              <a:t>11</a:t>
            </a:fld>
            <a:endParaRPr lang="en-US"/>
          </a:p>
        </p:txBody>
      </p:sp>
      <p:sp>
        <p:nvSpPr>
          <p:cNvPr id="6" name="TextBox 5">
            <a:extLst>
              <a:ext uri="{FF2B5EF4-FFF2-40B4-BE49-F238E27FC236}">
                <a16:creationId xmlns:a16="http://schemas.microsoft.com/office/drawing/2014/main" id="{8DFF8BBB-44C4-48A7-BB3D-45B18BF647AC}"/>
              </a:ext>
            </a:extLst>
          </p:cNvPr>
          <p:cNvSpPr txBox="1"/>
          <p:nvPr/>
        </p:nvSpPr>
        <p:spPr>
          <a:xfrm>
            <a:off x="5650089" y="2878666"/>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81BA31B0-4AA3-4AC0-80B6-4504857B2DD8}"/>
              </a:ext>
            </a:extLst>
          </p:cNvPr>
          <p:cNvSpPr txBox="1"/>
          <p:nvPr/>
        </p:nvSpPr>
        <p:spPr>
          <a:xfrm>
            <a:off x="9042400" y="237067"/>
            <a:ext cx="2923822" cy="1477328"/>
          </a:xfrm>
          <a:prstGeom prst="rect">
            <a:avLst/>
          </a:prstGeom>
          <a:solidFill>
            <a:srgbClr val="FFFF00"/>
          </a:solidFill>
          <a:ln>
            <a:solidFill>
              <a:srgbClr val="FFFF00"/>
            </a:solidFill>
          </a:ln>
        </p:spPr>
        <p:txBody>
          <a:bodyPr wrap="square" rtlCol="0">
            <a:spAutoFit/>
          </a:bodyPr>
          <a:lstStyle/>
          <a:p>
            <a:r>
              <a:rPr lang="en-US" dirty="0"/>
              <a:t>In-state lodging for job required duties only needs program level approval to book. See Procedure 2.3 for more information</a:t>
            </a:r>
          </a:p>
        </p:txBody>
      </p:sp>
    </p:spTree>
    <p:extLst>
      <p:ext uri="{BB962C8B-B14F-4D97-AF65-F5344CB8AC3E}">
        <p14:creationId xmlns:p14="http://schemas.microsoft.com/office/powerpoint/2010/main" val="333041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D34C-F915-49BD-9347-1C3431487E5F}"/>
              </a:ext>
            </a:extLst>
          </p:cNvPr>
          <p:cNvSpPr>
            <a:spLocks noGrp="1"/>
          </p:cNvSpPr>
          <p:nvPr>
            <p:ph type="title"/>
          </p:nvPr>
        </p:nvSpPr>
        <p:spPr/>
        <p:txBody>
          <a:bodyPr>
            <a:normAutofit fontScale="90000"/>
          </a:bodyPr>
          <a:lstStyle/>
          <a:p>
            <a:pPr algn="ctr"/>
            <a:r>
              <a:rPr lang="en-US" b="1" u="sng" dirty="0"/>
              <a:t>Meals</a:t>
            </a:r>
            <a:br>
              <a:rPr lang="en-US" b="1" u="sng" dirty="0"/>
            </a:br>
            <a:r>
              <a:rPr lang="en-US" sz="2000" dirty="0">
                <a:sym typeface="Wingdings" panose="05000000000000000000" pitchFamily="2" charset="2"/>
              </a:rPr>
              <a:t></a:t>
            </a:r>
            <a:r>
              <a:rPr lang="en-US" sz="2000" dirty="0">
                <a:effectLst/>
                <a:ea typeface="Calibri" panose="020F0502020204030204" pitchFamily="34" charset="0"/>
              </a:rPr>
              <a:t>Reimbursement to traveler</a:t>
            </a:r>
            <a:br>
              <a:rPr lang="en-US" sz="2000" dirty="0">
                <a:effectLst/>
                <a:ea typeface="Calibri" panose="020F0502020204030204" pitchFamily="34" charset="0"/>
              </a:rPr>
            </a:br>
            <a:br>
              <a:rPr lang="en-US" sz="2000" dirty="0">
                <a:sym typeface="Wingdings" panose="05000000000000000000" pitchFamily="2" charset="2"/>
              </a:rPr>
            </a:br>
            <a:endParaRPr lang="en-US" sz="2000" b="1" u="sng" dirty="0"/>
          </a:p>
        </p:txBody>
      </p:sp>
      <p:graphicFrame>
        <p:nvGraphicFramePr>
          <p:cNvPr id="5" name="Content Placeholder 4">
            <a:extLst>
              <a:ext uri="{FF2B5EF4-FFF2-40B4-BE49-F238E27FC236}">
                <a16:creationId xmlns:a16="http://schemas.microsoft.com/office/drawing/2014/main" id="{30C6D403-6748-4168-B2BC-C63A8C31A695}"/>
              </a:ext>
            </a:extLst>
          </p:cNvPr>
          <p:cNvGraphicFramePr>
            <a:graphicFrameLocks noGrp="1"/>
          </p:cNvGraphicFramePr>
          <p:nvPr>
            <p:ph idx="1"/>
            <p:extLst>
              <p:ext uri="{D42A27DB-BD31-4B8C-83A1-F6EECF244321}">
                <p14:modId xmlns:p14="http://schemas.microsoft.com/office/powerpoint/2010/main" val="33080057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9DFD2A8-321A-443C-A055-AD1F248F48D4}"/>
              </a:ext>
            </a:extLst>
          </p:cNvPr>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48475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D34C-F915-49BD-9347-1C3431487E5F}"/>
              </a:ext>
            </a:extLst>
          </p:cNvPr>
          <p:cNvSpPr>
            <a:spLocks noGrp="1"/>
          </p:cNvSpPr>
          <p:nvPr>
            <p:ph type="title"/>
          </p:nvPr>
        </p:nvSpPr>
        <p:spPr/>
        <p:txBody>
          <a:bodyPr>
            <a:normAutofit/>
          </a:bodyPr>
          <a:lstStyle/>
          <a:p>
            <a:pPr algn="ctr"/>
            <a:r>
              <a:rPr lang="en-US" b="1" u="sng" dirty="0"/>
              <a:t>Meals</a:t>
            </a:r>
            <a:br>
              <a:rPr lang="en-US" b="1" u="sng" dirty="0"/>
            </a:br>
            <a:r>
              <a:rPr lang="en-US" sz="2000" dirty="0">
                <a:sym typeface="Wingdings" panose="05000000000000000000" pitchFamily="2" charset="2"/>
              </a:rPr>
              <a:t></a:t>
            </a:r>
            <a:r>
              <a:rPr lang="en-US" sz="2000" dirty="0">
                <a:effectLst/>
                <a:ea typeface="Calibri" panose="020F0502020204030204" pitchFamily="34" charset="0"/>
              </a:rPr>
              <a:t>Reimbursement to traveler</a:t>
            </a:r>
            <a:br>
              <a:rPr lang="en-US" sz="2000" dirty="0">
                <a:effectLst/>
                <a:ea typeface="Calibri" panose="020F0502020204030204" pitchFamily="34" charset="0"/>
              </a:rPr>
            </a:br>
            <a:endParaRPr lang="en-US" sz="2000" b="1" u="sng" dirty="0"/>
          </a:p>
        </p:txBody>
      </p:sp>
      <p:graphicFrame>
        <p:nvGraphicFramePr>
          <p:cNvPr id="5" name="Content Placeholder 4">
            <a:extLst>
              <a:ext uri="{FF2B5EF4-FFF2-40B4-BE49-F238E27FC236}">
                <a16:creationId xmlns:a16="http://schemas.microsoft.com/office/drawing/2014/main" id="{30C6D403-6748-4168-B2BC-C63A8C31A695}"/>
              </a:ext>
            </a:extLst>
          </p:cNvPr>
          <p:cNvGraphicFramePr>
            <a:graphicFrameLocks noGrp="1"/>
          </p:cNvGraphicFramePr>
          <p:nvPr>
            <p:ph idx="1"/>
            <p:extLst>
              <p:ext uri="{D42A27DB-BD31-4B8C-83A1-F6EECF244321}">
                <p14:modId xmlns:p14="http://schemas.microsoft.com/office/powerpoint/2010/main" val="14736402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9DFD2A8-321A-443C-A055-AD1F248F48D4}"/>
              </a:ext>
            </a:extLst>
          </p:cNvPr>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24210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726C-6316-423E-B404-1B879C287B87}"/>
              </a:ext>
            </a:extLst>
          </p:cNvPr>
          <p:cNvSpPr>
            <a:spLocks noGrp="1"/>
          </p:cNvSpPr>
          <p:nvPr>
            <p:ph type="title"/>
          </p:nvPr>
        </p:nvSpPr>
        <p:spPr/>
        <p:txBody>
          <a:bodyPr/>
          <a:lstStyle/>
          <a:p>
            <a:pPr algn="ctr"/>
            <a:r>
              <a:rPr lang="en-US" b="1" u="sng" dirty="0"/>
              <a:t>Per Diem Allowance Rate</a:t>
            </a:r>
          </a:p>
        </p:txBody>
      </p:sp>
      <p:graphicFrame>
        <p:nvGraphicFramePr>
          <p:cNvPr id="5" name="Content Placeholder 4">
            <a:extLst>
              <a:ext uri="{FF2B5EF4-FFF2-40B4-BE49-F238E27FC236}">
                <a16:creationId xmlns:a16="http://schemas.microsoft.com/office/drawing/2014/main" id="{086ADD38-6274-413D-8637-0EF9638A85CA}"/>
              </a:ext>
            </a:extLst>
          </p:cNvPr>
          <p:cNvGraphicFramePr>
            <a:graphicFrameLocks noGrp="1"/>
          </p:cNvGraphicFramePr>
          <p:nvPr>
            <p:ph idx="1"/>
            <p:extLst>
              <p:ext uri="{D42A27DB-BD31-4B8C-83A1-F6EECF244321}">
                <p14:modId xmlns:p14="http://schemas.microsoft.com/office/powerpoint/2010/main" val="3715420763"/>
              </p:ext>
            </p:extLst>
          </p:nvPr>
        </p:nvGraphicFramePr>
        <p:xfrm>
          <a:off x="838200" y="1488558"/>
          <a:ext cx="10515600" cy="4688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1B970E0-DB4B-4181-8CC7-43071D95A1B6}"/>
              </a:ext>
            </a:extLst>
          </p:cNvPr>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35501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21D0009-0692-447A-99AA-B3F6A93444AD}"/>
              </a:ext>
            </a:extLst>
          </p:cNvPr>
          <p:cNvGraphicFramePr>
            <a:graphicFrameLocks noGrp="1"/>
          </p:cNvGraphicFramePr>
          <p:nvPr>
            <p:ph idx="1"/>
            <p:extLst>
              <p:ext uri="{D42A27DB-BD31-4B8C-83A1-F6EECF244321}">
                <p14:modId xmlns:p14="http://schemas.microsoft.com/office/powerpoint/2010/main" val="1534468113"/>
              </p:ext>
            </p:extLst>
          </p:nvPr>
        </p:nvGraphicFramePr>
        <p:xfrm>
          <a:off x="680484" y="1180215"/>
          <a:ext cx="10917351" cy="4989741"/>
        </p:xfrm>
        <a:graphic>
          <a:graphicData uri="http://schemas.openxmlformats.org/drawingml/2006/table">
            <a:tbl>
              <a:tblPr firstRow="1" firstCol="1" bandRow="1">
                <a:tableStyleId>{BC89EF96-8CEA-46FF-86C4-4CE0E7609802}</a:tableStyleId>
              </a:tblPr>
              <a:tblGrid>
                <a:gridCol w="5871352">
                  <a:extLst>
                    <a:ext uri="{9D8B030D-6E8A-4147-A177-3AD203B41FA5}">
                      <a16:colId xmlns:a16="http://schemas.microsoft.com/office/drawing/2014/main" val="139285110"/>
                    </a:ext>
                  </a:extLst>
                </a:gridCol>
                <a:gridCol w="530583">
                  <a:extLst>
                    <a:ext uri="{9D8B030D-6E8A-4147-A177-3AD203B41FA5}">
                      <a16:colId xmlns:a16="http://schemas.microsoft.com/office/drawing/2014/main" val="778012249"/>
                    </a:ext>
                  </a:extLst>
                </a:gridCol>
                <a:gridCol w="530583">
                  <a:extLst>
                    <a:ext uri="{9D8B030D-6E8A-4147-A177-3AD203B41FA5}">
                      <a16:colId xmlns:a16="http://schemas.microsoft.com/office/drawing/2014/main" val="4000531309"/>
                    </a:ext>
                  </a:extLst>
                </a:gridCol>
                <a:gridCol w="528400">
                  <a:extLst>
                    <a:ext uri="{9D8B030D-6E8A-4147-A177-3AD203B41FA5}">
                      <a16:colId xmlns:a16="http://schemas.microsoft.com/office/drawing/2014/main" val="3433660082"/>
                    </a:ext>
                  </a:extLst>
                </a:gridCol>
                <a:gridCol w="534949">
                  <a:extLst>
                    <a:ext uri="{9D8B030D-6E8A-4147-A177-3AD203B41FA5}">
                      <a16:colId xmlns:a16="http://schemas.microsoft.com/office/drawing/2014/main" val="3301838408"/>
                    </a:ext>
                  </a:extLst>
                </a:gridCol>
                <a:gridCol w="528400">
                  <a:extLst>
                    <a:ext uri="{9D8B030D-6E8A-4147-A177-3AD203B41FA5}">
                      <a16:colId xmlns:a16="http://schemas.microsoft.com/office/drawing/2014/main" val="3586249093"/>
                    </a:ext>
                  </a:extLst>
                </a:gridCol>
                <a:gridCol w="534949">
                  <a:extLst>
                    <a:ext uri="{9D8B030D-6E8A-4147-A177-3AD203B41FA5}">
                      <a16:colId xmlns:a16="http://schemas.microsoft.com/office/drawing/2014/main" val="1266102032"/>
                    </a:ext>
                  </a:extLst>
                </a:gridCol>
                <a:gridCol w="508749">
                  <a:extLst>
                    <a:ext uri="{9D8B030D-6E8A-4147-A177-3AD203B41FA5}">
                      <a16:colId xmlns:a16="http://schemas.microsoft.com/office/drawing/2014/main" val="3595883750"/>
                    </a:ext>
                  </a:extLst>
                </a:gridCol>
                <a:gridCol w="508749">
                  <a:extLst>
                    <a:ext uri="{9D8B030D-6E8A-4147-A177-3AD203B41FA5}">
                      <a16:colId xmlns:a16="http://schemas.microsoft.com/office/drawing/2014/main" val="401211185"/>
                    </a:ext>
                  </a:extLst>
                </a:gridCol>
                <a:gridCol w="840637">
                  <a:extLst>
                    <a:ext uri="{9D8B030D-6E8A-4147-A177-3AD203B41FA5}">
                      <a16:colId xmlns:a16="http://schemas.microsoft.com/office/drawing/2014/main" val="4273897012"/>
                    </a:ext>
                  </a:extLst>
                </a:gridCol>
              </a:tblGrid>
              <a:tr h="361534">
                <a:tc>
                  <a:txBody>
                    <a:bodyPr/>
                    <a:lstStyle/>
                    <a:p>
                      <a:pPr marL="0" marR="0" algn="ctr">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900">
                          <a:effectLst/>
                        </a:rPr>
                        <a:t>Breakfast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Lunch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Dinner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effectLst/>
                        </a:rPr>
                        <a:t>Incidental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900">
                          <a:effectLst/>
                        </a:rPr>
                        <a:t>**Day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6472420"/>
                  </a:ext>
                </a:extLst>
              </a:tr>
              <a:tr h="361534">
                <a:tc>
                  <a:txBody>
                    <a:bodyPr/>
                    <a:lstStyle/>
                    <a:p>
                      <a:pPr marL="0" marR="0">
                        <a:lnSpc>
                          <a:spcPct val="107000"/>
                        </a:lnSpc>
                        <a:spcBef>
                          <a:spcPts val="0"/>
                        </a:spcBef>
                        <a:spcAft>
                          <a:spcPts val="0"/>
                        </a:spcAft>
                      </a:pPr>
                      <a:r>
                        <a:rPr lang="en-US" sz="1600" dirty="0">
                          <a:effectLst/>
                        </a:rPr>
                        <a:t>Depart for destination before 6:00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7933924"/>
                  </a:ext>
                </a:extLst>
              </a:tr>
              <a:tr h="438337">
                <a:tc>
                  <a:txBody>
                    <a:bodyPr/>
                    <a:lstStyle/>
                    <a:p>
                      <a:pPr marL="0" marR="0">
                        <a:lnSpc>
                          <a:spcPct val="107000"/>
                        </a:lnSpc>
                        <a:spcBef>
                          <a:spcPts val="0"/>
                        </a:spcBef>
                        <a:spcAft>
                          <a:spcPts val="0"/>
                        </a:spcAft>
                      </a:pPr>
                      <a:r>
                        <a:rPr lang="en-US" sz="1600" dirty="0">
                          <a:effectLst/>
                        </a:rPr>
                        <a:t>Depart for destination between 6:00 am and 12:00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127793"/>
                  </a:ext>
                </a:extLst>
              </a:tr>
              <a:tr h="438337">
                <a:tc>
                  <a:txBody>
                    <a:bodyPr/>
                    <a:lstStyle/>
                    <a:p>
                      <a:pPr marL="0" marR="0">
                        <a:lnSpc>
                          <a:spcPct val="107000"/>
                        </a:lnSpc>
                        <a:spcBef>
                          <a:spcPts val="0"/>
                        </a:spcBef>
                        <a:spcAft>
                          <a:spcPts val="0"/>
                        </a:spcAft>
                      </a:pPr>
                      <a:r>
                        <a:rPr lang="en-US" sz="1600" dirty="0">
                          <a:effectLst/>
                        </a:rPr>
                        <a:t>Depart for destination between 12:00 pm and 6:00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0305105"/>
                  </a:ext>
                </a:extLst>
              </a:tr>
              <a:tr h="361534">
                <a:tc>
                  <a:txBody>
                    <a:bodyPr/>
                    <a:lstStyle/>
                    <a:p>
                      <a:pPr marL="0" marR="0">
                        <a:lnSpc>
                          <a:spcPct val="107000"/>
                        </a:lnSpc>
                        <a:spcBef>
                          <a:spcPts val="0"/>
                        </a:spcBef>
                        <a:spcAft>
                          <a:spcPts val="0"/>
                        </a:spcAft>
                      </a:pPr>
                      <a:r>
                        <a:rPr lang="en-US" sz="1600">
                          <a:effectLst/>
                        </a:rPr>
                        <a:t>Full day(s)/night(s) at overnight destination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7818238"/>
                  </a:ext>
                </a:extLst>
              </a:tr>
              <a:tr h="750098">
                <a:tc>
                  <a:txBody>
                    <a:bodyPr/>
                    <a:lstStyle/>
                    <a:p>
                      <a:pPr marL="0" marR="0">
                        <a:lnSpc>
                          <a:spcPct val="107000"/>
                        </a:lnSpc>
                        <a:spcBef>
                          <a:spcPts val="0"/>
                        </a:spcBef>
                        <a:spcAft>
                          <a:spcPts val="0"/>
                        </a:spcAft>
                      </a:pPr>
                      <a:r>
                        <a:rPr lang="en-US" sz="1600">
                          <a:effectLst/>
                        </a:rPr>
                        <a:t>*Breakfast provided at no additional cost to traveler </a:t>
                      </a:r>
                    </a:p>
                    <a:p>
                      <a:pPr marL="0" marR="0">
                        <a:lnSpc>
                          <a:spcPct val="107000"/>
                        </a:lnSpc>
                        <a:spcBef>
                          <a:spcPts val="0"/>
                        </a:spcBef>
                        <a:spcAft>
                          <a:spcPts val="0"/>
                        </a:spcAft>
                      </a:pPr>
                      <a:r>
                        <a:rPr lang="en-US" sz="1600">
                          <a:effectLst/>
                        </a:rPr>
                        <a:t>(breakfast included at hotel/ breakfast provided at conference/training)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8415174"/>
                  </a:ext>
                </a:extLst>
              </a:tr>
              <a:tr h="496298">
                <a:tc>
                  <a:txBody>
                    <a:bodyPr/>
                    <a:lstStyle/>
                    <a:p>
                      <a:pPr marL="0" marR="0">
                        <a:lnSpc>
                          <a:spcPct val="107000"/>
                        </a:lnSpc>
                        <a:spcBef>
                          <a:spcPts val="0"/>
                        </a:spcBef>
                        <a:spcAft>
                          <a:spcPts val="0"/>
                        </a:spcAft>
                      </a:pPr>
                      <a:r>
                        <a:rPr lang="en-US" sz="1600">
                          <a:effectLst/>
                        </a:rPr>
                        <a:t>*Lunch provided at no additional cost to traveler</a:t>
                      </a:r>
                    </a:p>
                    <a:p>
                      <a:pPr marL="0" marR="0">
                        <a:lnSpc>
                          <a:spcPct val="107000"/>
                        </a:lnSpc>
                        <a:spcBef>
                          <a:spcPts val="0"/>
                        </a:spcBef>
                        <a:spcAft>
                          <a:spcPts val="0"/>
                        </a:spcAft>
                      </a:pPr>
                      <a:r>
                        <a:rPr lang="en-US" sz="1600">
                          <a:effectLst/>
                        </a:rPr>
                        <a:t>(lunch provided at conference/training/event)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3104325"/>
                  </a:ext>
                </a:extLst>
              </a:tr>
              <a:tr h="662496">
                <a:tc>
                  <a:txBody>
                    <a:bodyPr/>
                    <a:lstStyle/>
                    <a:p>
                      <a:pPr marL="0" marR="0">
                        <a:lnSpc>
                          <a:spcPct val="107000"/>
                        </a:lnSpc>
                        <a:spcBef>
                          <a:spcPts val="0"/>
                        </a:spcBef>
                        <a:spcAft>
                          <a:spcPts val="0"/>
                        </a:spcAft>
                      </a:pPr>
                      <a:r>
                        <a:rPr lang="en-US" sz="1600" dirty="0">
                          <a:effectLst/>
                        </a:rPr>
                        <a:t>*Breakfast and lunch provided at no additional cost to traveler</a:t>
                      </a:r>
                    </a:p>
                    <a:p>
                      <a:pPr marL="0" marR="0">
                        <a:lnSpc>
                          <a:spcPct val="107000"/>
                        </a:lnSpc>
                        <a:spcBef>
                          <a:spcPts val="0"/>
                        </a:spcBef>
                        <a:spcAft>
                          <a:spcPts val="0"/>
                        </a:spcAft>
                      </a:pPr>
                      <a:r>
                        <a:rPr lang="en-US" sz="1600" dirty="0">
                          <a:effectLst/>
                        </a:rPr>
                        <a:t>(see above examples)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9629575"/>
                  </a:ext>
                </a:extLst>
              </a:tr>
              <a:tr h="361534">
                <a:tc>
                  <a:txBody>
                    <a:bodyPr/>
                    <a:lstStyle/>
                    <a:p>
                      <a:pPr marL="0" marR="0">
                        <a:lnSpc>
                          <a:spcPct val="107000"/>
                        </a:lnSpc>
                        <a:spcBef>
                          <a:spcPts val="0"/>
                        </a:spcBef>
                        <a:spcAft>
                          <a:spcPts val="0"/>
                        </a:spcAft>
                      </a:pPr>
                      <a:r>
                        <a:rPr lang="en-US" sz="1600" dirty="0">
                          <a:effectLst/>
                        </a:rPr>
                        <a:t>Return from destination before 12:00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936206"/>
                  </a:ext>
                </a:extLst>
              </a:tr>
              <a:tr h="361534">
                <a:tc>
                  <a:txBody>
                    <a:bodyPr/>
                    <a:lstStyle/>
                    <a:p>
                      <a:pPr marL="0" marR="0">
                        <a:lnSpc>
                          <a:spcPct val="107000"/>
                        </a:lnSpc>
                        <a:spcBef>
                          <a:spcPts val="0"/>
                        </a:spcBef>
                        <a:spcAft>
                          <a:spcPts val="0"/>
                        </a:spcAft>
                      </a:pPr>
                      <a:r>
                        <a:rPr lang="en-US" sz="1600" dirty="0">
                          <a:effectLst/>
                        </a:rPr>
                        <a:t>Return from destination before 6:00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9680342"/>
                  </a:ext>
                </a:extLst>
              </a:tr>
              <a:tr h="361534">
                <a:tc>
                  <a:txBody>
                    <a:bodyPr/>
                    <a:lstStyle/>
                    <a:p>
                      <a:pPr marL="0" marR="0">
                        <a:lnSpc>
                          <a:spcPct val="107000"/>
                        </a:lnSpc>
                        <a:spcBef>
                          <a:spcPts val="0"/>
                        </a:spcBef>
                        <a:spcAft>
                          <a:spcPts val="0"/>
                        </a:spcAft>
                      </a:pPr>
                      <a:r>
                        <a:rPr lang="en-US" sz="1600" dirty="0">
                          <a:effectLst/>
                        </a:rPr>
                        <a:t>Return from destination after 6:00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sym typeface="Wingdings" panose="05000000000000000000" pitchFamily="2" charset="2"/>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1355931"/>
                  </a:ext>
                </a:extLst>
              </a:tr>
            </a:tbl>
          </a:graphicData>
        </a:graphic>
      </p:graphicFrame>
      <p:sp>
        <p:nvSpPr>
          <p:cNvPr id="2" name="Title 1">
            <a:extLst>
              <a:ext uri="{FF2B5EF4-FFF2-40B4-BE49-F238E27FC236}">
                <a16:creationId xmlns:a16="http://schemas.microsoft.com/office/drawing/2014/main" id="{82FAB709-5B2F-4019-90C3-4D5E4007A288}"/>
              </a:ext>
            </a:extLst>
          </p:cNvPr>
          <p:cNvSpPr>
            <a:spLocks noGrp="1"/>
          </p:cNvSpPr>
          <p:nvPr>
            <p:ph type="title"/>
          </p:nvPr>
        </p:nvSpPr>
        <p:spPr>
          <a:xfrm>
            <a:off x="838200" y="365126"/>
            <a:ext cx="10515600" cy="815088"/>
          </a:xfrm>
        </p:spPr>
        <p:txBody>
          <a:bodyPr/>
          <a:lstStyle/>
          <a:p>
            <a:pPr algn="ctr"/>
            <a:r>
              <a:rPr lang="en-US" b="1" u="sng" dirty="0"/>
              <a:t>Per Diem Allowance Meal Eligibility Chart</a:t>
            </a:r>
          </a:p>
        </p:txBody>
      </p:sp>
      <p:sp>
        <p:nvSpPr>
          <p:cNvPr id="4" name="Slide Number Placeholder 3">
            <a:extLst>
              <a:ext uri="{FF2B5EF4-FFF2-40B4-BE49-F238E27FC236}">
                <a16:creationId xmlns:a16="http://schemas.microsoft.com/office/drawing/2014/main" id="{99F6CABF-0495-483E-A44A-9B229E3A84A7}"/>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92544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0B55-6B04-41CD-A0D4-B12E17B6A54B}"/>
              </a:ext>
            </a:extLst>
          </p:cNvPr>
          <p:cNvSpPr>
            <a:spLocks noGrp="1"/>
          </p:cNvSpPr>
          <p:nvPr>
            <p:ph type="title"/>
          </p:nvPr>
        </p:nvSpPr>
        <p:spPr>
          <a:xfrm>
            <a:off x="838200" y="397023"/>
            <a:ext cx="10515600" cy="1974038"/>
          </a:xfrm>
        </p:spPr>
        <p:txBody>
          <a:bodyPr>
            <a:normAutofit/>
          </a:bodyPr>
          <a:lstStyle/>
          <a:p>
            <a:pPr algn="ctr"/>
            <a:r>
              <a:rPr lang="en-US" b="1" u="sng" dirty="0"/>
              <a:t>Registration</a:t>
            </a:r>
            <a:br>
              <a:rPr lang="en-US" dirty="0"/>
            </a:br>
            <a:r>
              <a:rPr lang="en-US" sz="2000" dirty="0">
                <a:sym typeface="Wingdings" panose="05000000000000000000" pitchFamily="2" charset="2"/>
              </a:rPr>
              <a:t></a:t>
            </a:r>
            <a:r>
              <a:rPr lang="en-US" sz="2200" dirty="0">
                <a:effectLst/>
                <a:ea typeface="Calibri" panose="020F0502020204030204" pitchFamily="34" charset="0"/>
              </a:rPr>
              <a:t>RVCDS books and pays directly for event registration fees</a:t>
            </a:r>
            <a:br>
              <a:rPr lang="en-US" sz="2200" dirty="0">
                <a:effectLst/>
                <a:ea typeface="Calibri" panose="020F0502020204030204" pitchFamily="34" charset="0"/>
              </a:rPr>
            </a:br>
            <a:endParaRPr lang="en-US" sz="2200" b="1" u="sng" dirty="0"/>
          </a:p>
        </p:txBody>
      </p:sp>
      <p:graphicFrame>
        <p:nvGraphicFramePr>
          <p:cNvPr id="5" name="Content Placeholder 4">
            <a:extLst>
              <a:ext uri="{FF2B5EF4-FFF2-40B4-BE49-F238E27FC236}">
                <a16:creationId xmlns:a16="http://schemas.microsoft.com/office/drawing/2014/main" id="{FC4AB2D3-3E47-40E9-B890-36E659DBAF29}"/>
              </a:ext>
            </a:extLst>
          </p:cNvPr>
          <p:cNvGraphicFramePr>
            <a:graphicFrameLocks noGrp="1"/>
          </p:cNvGraphicFramePr>
          <p:nvPr>
            <p:ph idx="1"/>
            <p:extLst>
              <p:ext uri="{D42A27DB-BD31-4B8C-83A1-F6EECF244321}">
                <p14:modId xmlns:p14="http://schemas.microsoft.com/office/powerpoint/2010/main" val="1096072709"/>
              </p:ext>
            </p:extLst>
          </p:nvPr>
        </p:nvGraphicFramePr>
        <p:xfrm>
          <a:off x="838200" y="2115239"/>
          <a:ext cx="10515600" cy="3933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7EB247B-6EF5-4FB5-BA6C-7DA78B8A21F6}"/>
              </a:ext>
            </a:extLst>
          </p:cNvPr>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207086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41CE-57AD-41D9-A0F9-E2FAEC1490A7}"/>
              </a:ext>
            </a:extLst>
          </p:cNvPr>
          <p:cNvSpPr>
            <a:spLocks noGrp="1"/>
          </p:cNvSpPr>
          <p:nvPr>
            <p:ph type="title"/>
          </p:nvPr>
        </p:nvSpPr>
        <p:spPr/>
        <p:txBody>
          <a:bodyPr/>
          <a:lstStyle/>
          <a:p>
            <a:pPr algn="ctr"/>
            <a:r>
              <a:rPr lang="en-US" b="1" u="sng" dirty="0"/>
              <a:t>Cash Advance</a:t>
            </a:r>
            <a:br>
              <a:rPr lang="en-US" b="1" u="sng" dirty="0"/>
            </a:br>
            <a:endParaRPr lang="en-US" sz="1800" b="1" u="sng" dirty="0"/>
          </a:p>
        </p:txBody>
      </p:sp>
      <p:graphicFrame>
        <p:nvGraphicFramePr>
          <p:cNvPr id="6" name="Content Placeholder 5">
            <a:extLst>
              <a:ext uri="{FF2B5EF4-FFF2-40B4-BE49-F238E27FC236}">
                <a16:creationId xmlns:a16="http://schemas.microsoft.com/office/drawing/2014/main" id="{29D0098A-9C51-453B-A40A-41F14CDF36E3}"/>
              </a:ext>
            </a:extLst>
          </p:cNvPr>
          <p:cNvGraphicFramePr>
            <a:graphicFrameLocks noGrp="1"/>
          </p:cNvGraphicFramePr>
          <p:nvPr>
            <p:ph idx="1"/>
            <p:extLst>
              <p:ext uri="{D42A27DB-BD31-4B8C-83A1-F6EECF244321}">
                <p14:modId xmlns:p14="http://schemas.microsoft.com/office/powerpoint/2010/main" val="2028765124"/>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10FE7DC-D232-4D73-A69E-14B64EBF2529}"/>
              </a:ext>
            </a:extLst>
          </p:cNvPr>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285502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639E-F15E-415C-A00A-6FFF815D3D6C}"/>
              </a:ext>
            </a:extLst>
          </p:cNvPr>
          <p:cNvSpPr>
            <a:spLocks noGrp="1"/>
          </p:cNvSpPr>
          <p:nvPr>
            <p:ph type="title"/>
          </p:nvPr>
        </p:nvSpPr>
        <p:spPr/>
        <p:txBody>
          <a:bodyPr/>
          <a:lstStyle/>
          <a:p>
            <a:pPr algn="ctr"/>
            <a:r>
              <a:rPr lang="en-US" b="1" u="sng" dirty="0"/>
              <a:t>Non-Reimbursable Expenses Related to Travel</a:t>
            </a:r>
            <a:br>
              <a:rPr lang="en-US" b="1" u="sng" dirty="0"/>
            </a:br>
            <a:endParaRPr lang="en-US" b="1" u="sng" dirty="0"/>
          </a:p>
        </p:txBody>
      </p:sp>
      <p:sp>
        <p:nvSpPr>
          <p:cNvPr id="4" name="Slide Number Placeholder 3">
            <a:extLst>
              <a:ext uri="{FF2B5EF4-FFF2-40B4-BE49-F238E27FC236}">
                <a16:creationId xmlns:a16="http://schemas.microsoft.com/office/drawing/2014/main" id="{ED4447CD-2DEC-4443-8F47-C55010F10893}"/>
              </a:ext>
            </a:extLst>
          </p:cNvPr>
          <p:cNvSpPr>
            <a:spLocks noGrp="1"/>
          </p:cNvSpPr>
          <p:nvPr>
            <p:ph type="sldNum" sz="quarter" idx="12"/>
          </p:nvPr>
        </p:nvSpPr>
        <p:spPr/>
        <p:txBody>
          <a:bodyPr/>
          <a:lstStyle/>
          <a:p>
            <a:fld id="{E31375A4-56A4-47D6-9801-1991572033F7}" type="slidenum">
              <a:rPr lang="en-US" smtClean="0"/>
              <a:t>18</a:t>
            </a:fld>
            <a:endParaRPr lang="en-US"/>
          </a:p>
        </p:txBody>
      </p:sp>
      <p:graphicFrame>
        <p:nvGraphicFramePr>
          <p:cNvPr id="15" name="Content Placeholder 14">
            <a:extLst>
              <a:ext uri="{FF2B5EF4-FFF2-40B4-BE49-F238E27FC236}">
                <a16:creationId xmlns:a16="http://schemas.microsoft.com/office/drawing/2014/main" id="{60C60E5D-8ED5-4C8E-AEE0-1BACE795E1B6}"/>
              </a:ext>
            </a:extLst>
          </p:cNvPr>
          <p:cNvGraphicFramePr>
            <a:graphicFrameLocks noGrp="1"/>
          </p:cNvGraphicFramePr>
          <p:nvPr>
            <p:ph idx="1"/>
            <p:extLst>
              <p:ext uri="{D42A27DB-BD31-4B8C-83A1-F6EECF244321}">
                <p14:modId xmlns:p14="http://schemas.microsoft.com/office/powerpoint/2010/main" val="713078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22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41CE-57AD-41D9-A0F9-E2FAEC1490A7}"/>
              </a:ext>
            </a:extLst>
          </p:cNvPr>
          <p:cNvSpPr>
            <a:spLocks noGrp="1"/>
          </p:cNvSpPr>
          <p:nvPr>
            <p:ph type="title"/>
          </p:nvPr>
        </p:nvSpPr>
        <p:spPr/>
        <p:txBody>
          <a:bodyPr/>
          <a:lstStyle/>
          <a:p>
            <a:pPr algn="ctr"/>
            <a:r>
              <a:rPr lang="en-US" b="1" u="sng" dirty="0"/>
              <a:t>Daily Transportation Expenses Reimbursement </a:t>
            </a:r>
            <a:br>
              <a:rPr lang="en-US" b="1" u="sng" dirty="0"/>
            </a:br>
            <a:endParaRPr lang="en-US" sz="1800" b="1" u="sng" dirty="0"/>
          </a:p>
        </p:txBody>
      </p:sp>
      <p:graphicFrame>
        <p:nvGraphicFramePr>
          <p:cNvPr id="6" name="Content Placeholder 5">
            <a:extLst>
              <a:ext uri="{FF2B5EF4-FFF2-40B4-BE49-F238E27FC236}">
                <a16:creationId xmlns:a16="http://schemas.microsoft.com/office/drawing/2014/main" id="{29D0098A-9C51-453B-A40A-41F14CDF36E3}"/>
              </a:ext>
            </a:extLst>
          </p:cNvPr>
          <p:cNvGraphicFramePr>
            <a:graphicFrameLocks noGrp="1"/>
          </p:cNvGraphicFramePr>
          <p:nvPr>
            <p:ph idx="1"/>
            <p:extLst>
              <p:ext uri="{D42A27DB-BD31-4B8C-83A1-F6EECF244321}">
                <p14:modId xmlns:p14="http://schemas.microsoft.com/office/powerpoint/2010/main" val="2920633403"/>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10FE7DC-D232-4D73-A69E-14B64EBF2529}"/>
              </a:ext>
            </a:extLst>
          </p:cNvPr>
          <p:cNvSpPr>
            <a:spLocks noGrp="1"/>
          </p:cNvSpPr>
          <p:nvPr>
            <p:ph type="sldNum" sz="quarter" idx="12"/>
          </p:nvPr>
        </p:nvSpPr>
        <p:spPr/>
        <p:txBody>
          <a:bodyPr/>
          <a:lstStyle/>
          <a:p>
            <a:fld id="{E31375A4-56A4-47D6-9801-1991572033F7}" type="slidenum">
              <a:rPr lang="en-US" smtClean="0"/>
              <a:t>19</a:t>
            </a:fld>
            <a:endParaRPr lang="en-US"/>
          </a:p>
        </p:txBody>
      </p:sp>
    </p:spTree>
    <p:extLst>
      <p:ext uri="{BB962C8B-B14F-4D97-AF65-F5344CB8AC3E}">
        <p14:creationId xmlns:p14="http://schemas.microsoft.com/office/powerpoint/2010/main" val="236919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Travel Policy</a:t>
            </a:r>
          </a:p>
        </p:txBody>
      </p:sp>
      <p:sp>
        <p:nvSpPr>
          <p:cNvPr id="3" name="Content Placeholder 2"/>
          <p:cNvSpPr>
            <a:spLocks noGrp="1"/>
          </p:cNvSpPr>
          <p:nvPr>
            <p:ph idx="1"/>
          </p:nvPr>
        </p:nvSpPr>
        <p:spPr>
          <a:xfrm>
            <a:off x="838200" y="1573618"/>
            <a:ext cx="10515600" cy="4710223"/>
          </a:xfrm>
        </p:spPr>
        <p:txBody>
          <a:bodyPr>
            <a:normAutofit fontScale="92500" lnSpcReduction="20000"/>
          </a:bodyPr>
          <a:lstStyle/>
          <a:p>
            <a:pPr marL="0" indent="0">
              <a:lnSpc>
                <a:spcPct val="100000"/>
              </a:lnSpc>
              <a:spcBef>
                <a:spcPts val="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River Valley Child Development Services, hereinafter referred to as RVCDS, has established a travel policy that governs travel by anyone authorized to be reimbursed, or receive a cash advance, for travel expenses by RVCDS such as: </a:t>
            </a:r>
          </a:p>
          <a:p>
            <a:pPr marL="0" indent="0">
              <a:lnSpc>
                <a:spcPct val="100000"/>
              </a:lnSpc>
              <a:spcBef>
                <a:spcPts val="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RVCDS Board Members</a:t>
            </a:r>
          </a:p>
          <a:p>
            <a:pPr>
              <a:lnSpc>
                <a:spcPct val="100000"/>
              </a:lnSpc>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Employees</a:t>
            </a:r>
          </a:p>
          <a:p>
            <a:pPr>
              <a:lnSpc>
                <a:spcPct val="100000"/>
              </a:lnSpc>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Consultants </a:t>
            </a:r>
          </a:p>
          <a:p>
            <a:pPr>
              <a:lnSpc>
                <a:spcPct val="100000"/>
              </a:lnSpc>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Vendors</a:t>
            </a:r>
          </a:p>
          <a:p>
            <a:pPr marL="0" indent="0">
              <a:lnSpc>
                <a:spcPct val="100000"/>
              </a:lnSpc>
              <a:spcBef>
                <a:spcPts val="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travel policy includes all business-related travel in-state and out-of-state and excludes international travel, which is prohibited. </a:t>
            </a:r>
          </a:p>
          <a:p>
            <a:endParaRPr lang="en-US" dirty="0"/>
          </a:p>
        </p:txBody>
      </p:sp>
      <p:pic>
        <p:nvPicPr>
          <p:cNvPr id="7" name="Picture 6" descr="A picture containing text, sky, sign, outdoor&#10;&#10;Description automatically generated">
            <a:extLst>
              <a:ext uri="{FF2B5EF4-FFF2-40B4-BE49-F238E27FC236}">
                <a16:creationId xmlns:a16="http://schemas.microsoft.com/office/drawing/2014/main" id="{781B6C9E-3954-4982-932B-961FAE41A0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84251" y="3088850"/>
            <a:ext cx="2418731" cy="1610472"/>
          </a:xfrm>
          <a:prstGeom prst="rect">
            <a:avLst/>
          </a:prstGeom>
        </p:spPr>
      </p:pic>
      <p:sp>
        <p:nvSpPr>
          <p:cNvPr id="8" name="TextBox 7">
            <a:extLst>
              <a:ext uri="{FF2B5EF4-FFF2-40B4-BE49-F238E27FC236}">
                <a16:creationId xmlns:a16="http://schemas.microsoft.com/office/drawing/2014/main" id="{D12CD076-7A03-4BBC-AA29-9D5C37E97025}"/>
              </a:ext>
            </a:extLst>
          </p:cNvPr>
          <p:cNvSpPr txBox="1"/>
          <p:nvPr/>
        </p:nvSpPr>
        <p:spPr>
          <a:xfrm>
            <a:off x="4540262" y="9578050"/>
            <a:ext cx="14564885" cy="230832"/>
          </a:xfrm>
          <a:prstGeom prst="rect">
            <a:avLst/>
          </a:prstGeom>
          <a:noFill/>
        </p:spPr>
        <p:txBody>
          <a:bodyPr wrap="square" rtlCol="0">
            <a:spAutoFit/>
          </a:bodyPr>
          <a:lstStyle/>
          <a:p>
            <a:r>
              <a:rPr lang="en-US" sz="900">
                <a:hlinkClick r:id="rId4" tooltip="http://www.picpedia.org/highway-signs/t/travel.html"/>
              </a:rPr>
              <a:t>This Photo</a:t>
            </a:r>
            <a:r>
              <a:rPr lang="en-US" sz="900"/>
              <a:t> by Unknown Author is licensed under </a:t>
            </a:r>
            <a:r>
              <a:rPr lang="en-US" sz="900">
                <a:hlinkClick r:id="rId5" tooltip="https://creativecommons.org/licenses/by-sa/3.0/"/>
              </a:rPr>
              <a:t>CC BY-SA</a:t>
            </a:r>
            <a:endParaRPr lang="en-US" sz="900"/>
          </a:p>
        </p:txBody>
      </p:sp>
      <p:sp>
        <p:nvSpPr>
          <p:cNvPr id="10" name="Slide Number Placeholder 9">
            <a:extLst>
              <a:ext uri="{FF2B5EF4-FFF2-40B4-BE49-F238E27FC236}">
                <a16:creationId xmlns:a16="http://schemas.microsoft.com/office/drawing/2014/main" id="{724CE1E2-2C59-40CB-BA9F-545016BE2EE6}"/>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105F0-47FB-409F-BD2A-D52C6C02835B}"/>
              </a:ext>
            </a:extLst>
          </p:cNvPr>
          <p:cNvSpPr>
            <a:spLocks noGrp="1"/>
          </p:cNvSpPr>
          <p:nvPr>
            <p:ph type="title"/>
          </p:nvPr>
        </p:nvSpPr>
        <p:spPr>
          <a:xfrm>
            <a:off x="419326" y="657308"/>
            <a:ext cx="4211997" cy="1136271"/>
          </a:xfrm>
        </p:spPr>
        <p:txBody>
          <a:bodyPr anchor="b">
            <a:noAutofit/>
          </a:bodyPr>
          <a:lstStyle/>
          <a:p>
            <a:pPr algn="ctr"/>
            <a:r>
              <a:rPr lang="en-US" sz="3600" b="1" u="sng" dirty="0"/>
              <a:t>Travel Planning</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5000B1EF-C997-4033-9BA6-2DE99863C8DD}"/>
              </a:ext>
            </a:extLst>
          </p:cNvPr>
          <p:cNvGraphicFramePr>
            <a:graphicFrameLocks noGrp="1"/>
          </p:cNvGraphicFramePr>
          <p:nvPr>
            <p:ph idx="1"/>
            <p:extLst>
              <p:ext uri="{D42A27DB-BD31-4B8C-83A1-F6EECF244321}">
                <p14:modId xmlns:p14="http://schemas.microsoft.com/office/powerpoint/2010/main" val="1313993653"/>
              </p:ext>
            </p:extLst>
          </p:nvPr>
        </p:nvGraphicFramePr>
        <p:xfrm>
          <a:off x="630936" y="2807208"/>
          <a:ext cx="3429000" cy="3410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B1BAFD44-BD7F-4C3E-8819-82B848C53AAE}"/>
              </a:ext>
            </a:extLst>
          </p:cNvPr>
          <p:cNvPicPr>
            <a:picLocks noChangeAspect="1"/>
          </p:cNvPicPr>
          <p:nvPr/>
        </p:nvPicPr>
        <p:blipFill>
          <a:blip r:embed="rId7"/>
          <a:srcRect/>
          <a:stretch/>
        </p:blipFill>
        <p:spPr>
          <a:xfrm>
            <a:off x="5202710" y="345322"/>
            <a:ext cx="4926303" cy="6375215"/>
          </a:xfrm>
          <a:prstGeom prst="rect">
            <a:avLst/>
          </a:prstGeom>
        </p:spPr>
      </p:pic>
      <p:sp>
        <p:nvSpPr>
          <p:cNvPr id="4" name="Slide Number Placeholder 3">
            <a:extLst>
              <a:ext uri="{FF2B5EF4-FFF2-40B4-BE49-F238E27FC236}">
                <a16:creationId xmlns:a16="http://schemas.microsoft.com/office/drawing/2014/main" id="{9F2DD2ED-529C-465E-B458-651C7025C8E5}"/>
              </a:ext>
            </a:extLst>
          </p:cNvPr>
          <p:cNvSpPr>
            <a:spLocks noGrp="1"/>
          </p:cNvSpPr>
          <p:nvPr>
            <p:ph type="sldNum" sz="quarter" idx="12"/>
          </p:nvPr>
        </p:nvSpPr>
        <p:spPr>
          <a:xfrm>
            <a:off x="8610600" y="6356350"/>
            <a:ext cx="2743200" cy="365125"/>
          </a:xfrm>
        </p:spPr>
        <p:txBody>
          <a:bodyPr>
            <a:normAutofit/>
          </a:bodyPr>
          <a:lstStyle/>
          <a:p>
            <a:pPr>
              <a:spcAft>
                <a:spcPts val="600"/>
              </a:spcAft>
            </a:pPr>
            <a:fld id="{E31375A4-56A4-47D6-9801-1991572033F7}" type="slidenum">
              <a:rPr lang="en-US"/>
              <a:pPr>
                <a:spcAft>
                  <a:spcPts val="600"/>
                </a:spcAft>
              </a:pPr>
              <a:t>20</a:t>
            </a:fld>
            <a:endParaRPr lang="en-US"/>
          </a:p>
        </p:txBody>
      </p:sp>
    </p:spTree>
    <p:extLst>
      <p:ext uri="{BB962C8B-B14F-4D97-AF65-F5344CB8AC3E}">
        <p14:creationId xmlns:p14="http://schemas.microsoft.com/office/powerpoint/2010/main" val="423219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105F0-47FB-409F-BD2A-D52C6C02835B}"/>
              </a:ext>
            </a:extLst>
          </p:cNvPr>
          <p:cNvSpPr>
            <a:spLocks noGrp="1"/>
          </p:cNvSpPr>
          <p:nvPr>
            <p:ph type="title"/>
          </p:nvPr>
        </p:nvSpPr>
        <p:spPr>
          <a:xfrm>
            <a:off x="495357" y="639520"/>
            <a:ext cx="3884731" cy="1152704"/>
          </a:xfrm>
        </p:spPr>
        <p:txBody>
          <a:bodyPr anchor="b">
            <a:noAutofit/>
          </a:bodyPr>
          <a:lstStyle/>
          <a:p>
            <a:pPr algn="ctr"/>
            <a:r>
              <a:rPr lang="en-US" sz="3600" b="1" u="sng" dirty="0"/>
              <a:t>Travel Request</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5000B1EF-C997-4033-9BA6-2DE99863C8DD}"/>
              </a:ext>
            </a:extLst>
          </p:cNvPr>
          <p:cNvGraphicFramePr>
            <a:graphicFrameLocks noGrp="1"/>
          </p:cNvGraphicFramePr>
          <p:nvPr>
            <p:ph idx="1"/>
            <p:extLst>
              <p:ext uri="{D42A27DB-BD31-4B8C-83A1-F6EECF244321}">
                <p14:modId xmlns:p14="http://schemas.microsoft.com/office/powerpoint/2010/main" val="3879312308"/>
              </p:ext>
            </p:extLst>
          </p:nvPr>
        </p:nvGraphicFramePr>
        <p:xfrm>
          <a:off x="630935" y="2807208"/>
          <a:ext cx="4153100" cy="351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F2DD2ED-529C-465E-B458-651C7025C8E5}"/>
              </a:ext>
            </a:extLst>
          </p:cNvPr>
          <p:cNvSpPr>
            <a:spLocks noGrp="1"/>
          </p:cNvSpPr>
          <p:nvPr>
            <p:ph type="sldNum" sz="quarter" idx="12"/>
          </p:nvPr>
        </p:nvSpPr>
        <p:spPr>
          <a:xfrm>
            <a:off x="8610600" y="6356350"/>
            <a:ext cx="2743200" cy="365125"/>
          </a:xfrm>
        </p:spPr>
        <p:txBody>
          <a:bodyPr>
            <a:normAutofit/>
          </a:bodyPr>
          <a:lstStyle/>
          <a:p>
            <a:pPr>
              <a:spcAft>
                <a:spcPts val="600"/>
              </a:spcAft>
            </a:pPr>
            <a:fld id="{E31375A4-56A4-47D6-9801-1991572033F7}" type="slidenum">
              <a:rPr lang="en-US"/>
              <a:pPr>
                <a:spcAft>
                  <a:spcPts val="600"/>
                </a:spcAft>
              </a:pPr>
              <a:t>21</a:t>
            </a:fld>
            <a:endParaRPr lang="en-US"/>
          </a:p>
        </p:txBody>
      </p:sp>
      <p:pic>
        <p:nvPicPr>
          <p:cNvPr id="5" name="Picture 4">
            <a:extLst>
              <a:ext uri="{FF2B5EF4-FFF2-40B4-BE49-F238E27FC236}">
                <a16:creationId xmlns:a16="http://schemas.microsoft.com/office/drawing/2014/main" id="{4CF8C5B9-6EE9-481A-8132-5E728B3C4147}"/>
              </a:ext>
            </a:extLst>
          </p:cNvPr>
          <p:cNvPicPr>
            <a:picLocks noChangeAspect="1"/>
          </p:cNvPicPr>
          <p:nvPr/>
        </p:nvPicPr>
        <p:blipFill>
          <a:blip r:embed="rId7"/>
          <a:srcRect/>
          <a:stretch/>
        </p:blipFill>
        <p:spPr>
          <a:xfrm>
            <a:off x="6054436" y="0"/>
            <a:ext cx="5299363" cy="6857999"/>
          </a:xfrm>
          <a:prstGeom prst="rect">
            <a:avLst/>
          </a:prstGeom>
        </p:spPr>
      </p:pic>
    </p:spTree>
    <p:extLst>
      <p:ext uri="{BB962C8B-B14F-4D97-AF65-F5344CB8AC3E}">
        <p14:creationId xmlns:p14="http://schemas.microsoft.com/office/powerpoint/2010/main" val="302617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105F0-47FB-409F-BD2A-D52C6C02835B}"/>
              </a:ext>
            </a:extLst>
          </p:cNvPr>
          <p:cNvSpPr>
            <a:spLocks noGrp="1"/>
          </p:cNvSpPr>
          <p:nvPr>
            <p:ph type="title"/>
          </p:nvPr>
        </p:nvSpPr>
        <p:spPr>
          <a:xfrm>
            <a:off x="495356" y="639520"/>
            <a:ext cx="5559079" cy="1043506"/>
          </a:xfrm>
        </p:spPr>
        <p:txBody>
          <a:bodyPr anchor="b">
            <a:noAutofit/>
          </a:bodyPr>
          <a:lstStyle/>
          <a:p>
            <a:r>
              <a:rPr lang="en-US" sz="3600" b="1" u="sng" dirty="0"/>
              <a:t>Travel Approval Flowchart</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5000B1EF-C997-4033-9BA6-2DE99863C8DD}"/>
              </a:ext>
            </a:extLst>
          </p:cNvPr>
          <p:cNvGraphicFramePr>
            <a:graphicFrameLocks noGrp="1"/>
          </p:cNvGraphicFramePr>
          <p:nvPr>
            <p:ph idx="1"/>
            <p:extLst>
              <p:ext uri="{D42A27DB-BD31-4B8C-83A1-F6EECF244321}">
                <p14:modId xmlns:p14="http://schemas.microsoft.com/office/powerpoint/2010/main" val="1281253704"/>
              </p:ext>
            </p:extLst>
          </p:nvPr>
        </p:nvGraphicFramePr>
        <p:xfrm>
          <a:off x="630935" y="2807208"/>
          <a:ext cx="3749153" cy="351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F2DD2ED-529C-465E-B458-651C7025C8E5}"/>
              </a:ext>
            </a:extLst>
          </p:cNvPr>
          <p:cNvSpPr>
            <a:spLocks noGrp="1"/>
          </p:cNvSpPr>
          <p:nvPr>
            <p:ph type="sldNum" sz="quarter" idx="12"/>
          </p:nvPr>
        </p:nvSpPr>
        <p:spPr>
          <a:xfrm>
            <a:off x="8610600" y="6356350"/>
            <a:ext cx="2743200" cy="365125"/>
          </a:xfrm>
        </p:spPr>
        <p:txBody>
          <a:bodyPr>
            <a:normAutofit/>
          </a:bodyPr>
          <a:lstStyle/>
          <a:p>
            <a:pPr>
              <a:spcAft>
                <a:spcPts val="600"/>
              </a:spcAft>
            </a:pPr>
            <a:fld id="{E31375A4-56A4-47D6-9801-1991572033F7}" type="slidenum">
              <a:rPr lang="en-US"/>
              <a:pPr>
                <a:spcAft>
                  <a:spcPts val="600"/>
                </a:spcAft>
              </a:pPr>
              <a:t>22</a:t>
            </a:fld>
            <a:endParaRPr lang="en-US"/>
          </a:p>
        </p:txBody>
      </p:sp>
      <p:pic>
        <p:nvPicPr>
          <p:cNvPr id="6" name="Picture 5">
            <a:extLst>
              <a:ext uri="{FF2B5EF4-FFF2-40B4-BE49-F238E27FC236}">
                <a16:creationId xmlns:a16="http://schemas.microsoft.com/office/drawing/2014/main" id="{70E60DBB-67CC-44A3-AB22-33F84AC54010}"/>
              </a:ext>
            </a:extLst>
          </p:cNvPr>
          <p:cNvPicPr>
            <a:picLocks noChangeAspect="1"/>
          </p:cNvPicPr>
          <p:nvPr/>
        </p:nvPicPr>
        <p:blipFill>
          <a:blip r:embed="rId7"/>
          <a:srcRect/>
          <a:stretch/>
        </p:blipFill>
        <p:spPr>
          <a:xfrm>
            <a:off x="5877219" y="0"/>
            <a:ext cx="5299363" cy="6858000"/>
          </a:xfrm>
          <a:prstGeom prst="rect">
            <a:avLst/>
          </a:prstGeom>
        </p:spPr>
      </p:pic>
    </p:spTree>
    <p:extLst>
      <p:ext uri="{BB962C8B-B14F-4D97-AF65-F5344CB8AC3E}">
        <p14:creationId xmlns:p14="http://schemas.microsoft.com/office/powerpoint/2010/main" val="55905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105F0-47FB-409F-BD2A-D52C6C02835B}"/>
              </a:ext>
            </a:extLst>
          </p:cNvPr>
          <p:cNvSpPr>
            <a:spLocks noGrp="1"/>
          </p:cNvSpPr>
          <p:nvPr>
            <p:ph type="title"/>
          </p:nvPr>
        </p:nvSpPr>
        <p:spPr>
          <a:xfrm>
            <a:off x="495356" y="639520"/>
            <a:ext cx="5559079" cy="1629462"/>
          </a:xfrm>
        </p:spPr>
        <p:txBody>
          <a:bodyPr anchor="b">
            <a:noAutofit/>
          </a:bodyPr>
          <a:lstStyle/>
          <a:p>
            <a:r>
              <a:rPr lang="en-US" sz="3600" b="1" u="sng" dirty="0"/>
              <a:t>After Approval – Booking Travel and Processing Payments (Program Directors)</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5000B1EF-C997-4033-9BA6-2DE99863C8DD}"/>
              </a:ext>
            </a:extLst>
          </p:cNvPr>
          <p:cNvGraphicFramePr>
            <a:graphicFrameLocks noGrp="1"/>
          </p:cNvGraphicFramePr>
          <p:nvPr>
            <p:ph idx="1"/>
            <p:extLst>
              <p:ext uri="{D42A27DB-BD31-4B8C-83A1-F6EECF244321}">
                <p14:modId xmlns:p14="http://schemas.microsoft.com/office/powerpoint/2010/main" val="2177477517"/>
              </p:ext>
            </p:extLst>
          </p:nvPr>
        </p:nvGraphicFramePr>
        <p:xfrm>
          <a:off x="630935" y="2807208"/>
          <a:ext cx="3749153" cy="351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F2DD2ED-529C-465E-B458-651C7025C8E5}"/>
              </a:ext>
            </a:extLst>
          </p:cNvPr>
          <p:cNvSpPr>
            <a:spLocks noGrp="1"/>
          </p:cNvSpPr>
          <p:nvPr>
            <p:ph type="sldNum" sz="quarter" idx="12"/>
          </p:nvPr>
        </p:nvSpPr>
        <p:spPr>
          <a:xfrm>
            <a:off x="8610600" y="6356350"/>
            <a:ext cx="2743200" cy="365125"/>
          </a:xfrm>
        </p:spPr>
        <p:txBody>
          <a:bodyPr>
            <a:normAutofit/>
          </a:bodyPr>
          <a:lstStyle/>
          <a:p>
            <a:pPr>
              <a:spcAft>
                <a:spcPts val="600"/>
              </a:spcAft>
            </a:pPr>
            <a:fld id="{E31375A4-56A4-47D6-9801-1991572033F7}" type="slidenum">
              <a:rPr lang="en-US"/>
              <a:pPr>
                <a:spcAft>
                  <a:spcPts val="600"/>
                </a:spcAft>
              </a:pPr>
              <a:t>23</a:t>
            </a:fld>
            <a:endParaRPr lang="en-US"/>
          </a:p>
        </p:txBody>
      </p:sp>
      <p:pic>
        <p:nvPicPr>
          <p:cNvPr id="5" name="Picture 4">
            <a:extLst>
              <a:ext uri="{FF2B5EF4-FFF2-40B4-BE49-F238E27FC236}">
                <a16:creationId xmlns:a16="http://schemas.microsoft.com/office/drawing/2014/main" id="{A71952EA-FA80-4891-B586-0AF0880FD4F5}"/>
              </a:ext>
            </a:extLst>
          </p:cNvPr>
          <p:cNvPicPr>
            <a:picLocks noChangeAspect="1"/>
          </p:cNvPicPr>
          <p:nvPr/>
        </p:nvPicPr>
        <p:blipFill>
          <a:blip r:embed="rId7"/>
          <a:srcRect/>
          <a:stretch/>
        </p:blipFill>
        <p:spPr>
          <a:xfrm>
            <a:off x="5983138" y="140230"/>
            <a:ext cx="5084666" cy="6580156"/>
          </a:xfrm>
          <a:prstGeom prst="rect">
            <a:avLst/>
          </a:prstGeom>
        </p:spPr>
      </p:pic>
    </p:spTree>
    <p:extLst>
      <p:ext uri="{BB962C8B-B14F-4D97-AF65-F5344CB8AC3E}">
        <p14:creationId xmlns:p14="http://schemas.microsoft.com/office/powerpoint/2010/main" val="183094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41CE-57AD-41D9-A0F9-E2FAEC1490A7}"/>
              </a:ext>
            </a:extLst>
          </p:cNvPr>
          <p:cNvSpPr>
            <a:spLocks noGrp="1"/>
          </p:cNvSpPr>
          <p:nvPr>
            <p:ph type="title"/>
          </p:nvPr>
        </p:nvSpPr>
        <p:spPr/>
        <p:txBody>
          <a:bodyPr>
            <a:normAutofit/>
          </a:bodyPr>
          <a:lstStyle/>
          <a:p>
            <a:pPr algn="ctr"/>
            <a:r>
              <a:rPr lang="en-US" b="1" u="sng" dirty="0"/>
              <a:t>Travel Expense Reimbursement </a:t>
            </a:r>
            <a:br>
              <a:rPr lang="en-US" b="1" u="sng" dirty="0"/>
            </a:br>
            <a:endParaRPr lang="en-US" sz="1800" b="1" u="sng" dirty="0"/>
          </a:p>
        </p:txBody>
      </p:sp>
      <p:graphicFrame>
        <p:nvGraphicFramePr>
          <p:cNvPr id="6" name="Content Placeholder 5">
            <a:extLst>
              <a:ext uri="{FF2B5EF4-FFF2-40B4-BE49-F238E27FC236}">
                <a16:creationId xmlns:a16="http://schemas.microsoft.com/office/drawing/2014/main" id="{29D0098A-9C51-453B-A40A-41F14CDF36E3}"/>
              </a:ext>
            </a:extLst>
          </p:cNvPr>
          <p:cNvGraphicFramePr>
            <a:graphicFrameLocks noGrp="1"/>
          </p:cNvGraphicFramePr>
          <p:nvPr>
            <p:ph idx="1"/>
            <p:extLst>
              <p:ext uri="{D42A27DB-BD31-4B8C-83A1-F6EECF244321}">
                <p14:modId xmlns:p14="http://schemas.microsoft.com/office/powerpoint/2010/main" val="3763844342"/>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10FE7DC-D232-4D73-A69E-14B64EBF2529}"/>
              </a:ext>
            </a:extLst>
          </p:cNvPr>
          <p:cNvSpPr>
            <a:spLocks noGrp="1"/>
          </p:cNvSpPr>
          <p:nvPr>
            <p:ph type="sldNum" sz="quarter" idx="12"/>
          </p:nvPr>
        </p:nvSpPr>
        <p:spPr/>
        <p:txBody>
          <a:bodyPr/>
          <a:lstStyle/>
          <a:p>
            <a:fld id="{E31375A4-56A4-47D6-9801-1991572033F7}" type="slidenum">
              <a:rPr lang="en-US" smtClean="0"/>
              <a:t>24</a:t>
            </a:fld>
            <a:endParaRPr lang="en-US"/>
          </a:p>
        </p:txBody>
      </p:sp>
      <p:sp>
        <p:nvSpPr>
          <p:cNvPr id="3" name="Speech Bubble: Rectangle 2">
            <a:extLst>
              <a:ext uri="{FF2B5EF4-FFF2-40B4-BE49-F238E27FC236}">
                <a16:creationId xmlns:a16="http://schemas.microsoft.com/office/drawing/2014/main" id="{448811F3-4F04-4351-ACC0-778CC997BBFE}"/>
              </a:ext>
            </a:extLst>
          </p:cNvPr>
          <p:cNvSpPr/>
          <p:nvPr/>
        </p:nvSpPr>
        <p:spPr>
          <a:xfrm>
            <a:off x="10526232" y="1392865"/>
            <a:ext cx="1190847" cy="1180214"/>
          </a:xfrm>
          <a:prstGeom prst="wedgeRectCallout">
            <a:avLst>
              <a:gd name="adj1" fmla="val -48267"/>
              <a:gd name="adj2" fmla="val 685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C1B6E9-AF54-437D-8FF4-AE1B63F0B1DA}"/>
              </a:ext>
            </a:extLst>
          </p:cNvPr>
          <p:cNvSpPr txBox="1"/>
          <p:nvPr/>
        </p:nvSpPr>
        <p:spPr>
          <a:xfrm>
            <a:off x="10600662" y="1372750"/>
            <a:ext cx="1137683" cy="1200329"/>
          </a:xfrm>
          <a:prstGeom prst="rect">
            <a:avLst/>
          </a:prstGeom>
          <a:noFill/>
        </p:spPr>
        <p:txBody>
          <a:bodyPr wrap="square" rtlCol="0">
            <a:spAutoFit/>
          </a:bodyPr>
          <a:lstStyle/>
          <a:p>
            <a:r>
              <a:rPr lang="en-US" dirty="0"/>
              <a:t>Meal receipts are </a:t>
            </a:r>
            <a:r>
              <a:rPr lang="en-US" u="sng" dirty="0"/>
              <a:t>not</a:t>
            </a:r>
            <a:r>
              <a:rPr lang="en-US" dirty="0"/>
              <a:t> required</a:t>
            </a:r>
          </a:p>
        </p:txBody>
      </p:sp>
    </p:spTree>
    <p:extLst>
      <p:ext uri="{BB962C8B-B14F-4D97-AF65-F5344CB8AC3E}">
        <p14:creationId xmlns:p14="http://schemas.microsoft.com/office/powerpoint/2010/main" val="30972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9CC0-3B2A-4099-B9AD-07EF38B5E146}"/>
              </a:ext>
            </a:extLst>
          </p:cNvPr>
          <p:cNvSpPr>
            <a:spLocks noGrp="1"/>
          </p:cNvSpPr>
          <p:nvPr>
            <p:ph type="title"/>
          </p:nvPr>
        </p:nvSpPr>
        <p:spPr/>
        <p:txBody>
          <a:bodyPr/>
          <a:lstStyle/>
          <a:p>
            <a:pPr algn="ctr"/>
            <a:r>
              <a:rPr lang="en-US" b="1" u="sng" dirty="0"/>
              <a:t>Cancellations</a:t>
            </a:r>
          </a:p>
        </p:txBody>
      </p:sp>
      <p:graphicFrame>
        <p:nvGraphicFramePr>
          <p:cNvPr id="5" name="Content Placeholder 4">
            <a:extLst>
              <a:ext uri="{FF2B5EF4-FFF2-40B4-BE49-F238E27FC236}">
                <a16:creationId xmlns:a16="http://schemas.microsoft.com/office/drawing/2014/main" id="{3D2458E7-5E5C-4AFC-9CD9-BAD1866945AF}"/>
              </a:ext>
            </a:extLst>
          </p:cNvPr>
          <p:cNvGraphicFramePr>
            <a:graphicFrameLocks noGrp="1"/>
          </p:cNvGraphicFramePr>
          <p:nvPr>
            <p:ph idx="1"/>
            <p:extLst>
              <p:ext uri="{D42A27DB-BD31-4B8C-83A1-F6EECF244321}">
                <p14:modId xmlns:p14="http://schemas.microsoft.com/office/powerpoint/2010/main" val="29831643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F03FA67-4FE8-4533-BA8F-05909B6C8032}"/>
              </a:ext>
            </a:extLst>
          </p:cNvPr>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3035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9883-F1EE-40D6-A71A-3D06CEE1B6C7}"/>
              </a:ext>
            </a:extLst>
          </p:cNvPr>
          <p:cNvSpPr>
            <a:spLocks noGrp="1"/>
          </p:cNvSpPr>
          <p:nvPr>
            <p:ph type="title"/>
          </p:nvPr>
        </p:nvSpPr>
        <p:spPr/>
        <p:txBody>
          <a:bodyPr/>
          <a:lstStyle/>
          <a:p>
            <a:pPr algn="ctr"/>
            <a:r>
              <a:rPr lang="en-US" b="1" u="sng" dirty="0"/>
              <a:t>Other Important Information</a:t>
            </a:r>
          </a:p>
        </p:txBody>
      </p:sp>
      <p:graphicFrame>
        <p:nvGraphicFramePr>
          <p:cNvPr id="8" name="Content Placeholder 7">
            <a:extLst>
              <a:ext uri="{FF2B5EF4-FFF2-40B4-BE49-F238E27FC236}">
                <a16:creationId xmlns:a16="http://schemas.microsoft.com/office/drawing/2014/main" id="{F5829237-71F7-49D5-B301-D9140F90823F}"/>
              </a:ext>
            </a:extLst>
          </p:cNvPr>
          <p:cNvGraphicFramePr>
            <a:graphicFrameLocks noGrp="1"/>
          </p:cNvGraphicFramePr>
          <p:nvPr>
            <p:ph idx="1"/>
            <p:extLst>
              <p:ext uri="{D42A27DB-BD31-4B8C-83A1-F6EECF244321}">
                <p14:modId xmlns:p14="http://schemas.microsoft.com/office/powerpoint/2010/main" val="26763187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D5F3F1D-E5D5-4652-89B2-661868A7AC83}"/>
              </a:ext>
            </a:extLst>
          </p:cNvPr>
          <p:cNvSpPr>
            <a:spLocks noGrp="1"/>
          </p:cNvSpPr>
          <p:nvPr>
            <p:ph type="sldNum" sz="quarter" idx="12"/>
          </p:nvPr>
        </p:nvSpPr>
        <p:spPr/>
        <p:txBody>
          <a:bodyPr/>
          <a:lstStyle/>
          <a:p>
            <a:fld id="{E31375A4-56A4-47D6-9801-1991572033F7}" type="slidenum">
              <a:rPr lang="en-US" smtClean="0"/>
              <a:t>26</a:t>
            </a:fld>
            <a:endParaRPr lang="en-US"/>
          </a:p>
        </p:txBody>
      </p:sp>
    </p:spTree>
    <p:extLst>
      <p:ext uri="{BB962C8B-B14F-4D97-AF65-F5344CB8AC3E}">
        <p14:creationId xmlns:p14="http://schemas.microsoft.com/office/powerpoint/2010/main" val="17471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9883-F1EE-40D6-A71A-3D06CEE1B6C7}"/>
              </a:ext>
            </a:extLst>
          </p:cNvPr>
          <p:cNvSpPr>
            <a:spLocks noGrp="1"/>
          </p:cNvSpPr>
          <p:nvPr>
            <p:ph type="title"/>
          </p:nvPr>
        </p:nvSpPr>
        <p:spPr/>
        <p:txBody>
          <a:bodyPr/>
          <a:lstStyle/>
          <a:p>
            <a:pPr algn="ctr"/>
            <a:r>
              <a:rPr lang="en-US" b="1" u="sng" dirty="0"/>
              <a:t>Other Important Information</a:t>
            </a:r>
          </a:p>
        </p:txBody>
      </p:sp>
      <p:graphicFrame>
        <p:nvGraphicFramePr>
          <p:cNvPr id="8" name="Content Placeholder 7">
            <a:extLst>
              <a:ext uri="{FF2B5EF4-FFF2-40B4-BE49-F238E27FC236}">
                <a16:creationId xmlns:a16="http://schemas.microsoft.com/office/drawing/2014/main" id="{F5829237-71F7-49D5-B301-D9140F90823F}"/>
              </a:ext>
            </a:extLst>
          </p:cNvPr>
          <p:cNvGraphicFramePr>
            <a:graphicFrameLocks noGrp="1"/>
          </p:cNvGraphicFramePr>
          <p:nvPr>
            <p:ph idx="1"/>
            <p:extLst>
              <p:ext uri="{D42A27DB-BD31-4B8C-83A1-F6EECF244321}">
                <p14:modId xmlns:p14="http://schemas.microsoft.com/office/powerpoint/2010/main" val="25527600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D5F3F1D-E5D5-4652-89B2-661868A7AC83}"/>
              </a:ext>
            </a:extLst>
          </p:cNvPr>
          <p:cNvSpPr>
            <a:spLocks noGrp="1"/>
          </p:cNvSpPr>
          <p:nvPr>
            <p:ph type="sldNum" sz="quarter" idx="12"/>
          </p:nvPr>
        </p:nvSpPr>
        <p:spPr/>
        <p:txBody>
          <a:bodyPr/>
          <a:lstStyle/>
          <a:p>
            <a:fld id="{E31375A4-56A4-47D6-9801-1991572033F7}" type="slidenum">
              <a:rPr lang="en-US" smtClean="0"/>
              <a:t>27</a:t>
            </a:fld>
            <a:endParaRPr lang="en-US"/>
          </a:p>
        </p:txBody>
      </p:sp>
    </p:spTree>
    <p:extLst>
      <p:ext uri="{BB962C8B-B14F-4D97-AF65-F5344CB8AC3E}">
        <p14:creationId xmlns:p14="http://schemas.microsoft.com/office/powerpoint/2010/main" val="24918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4A35-E79B-41C0-A7D8-EEEAAAD31B14}"/>
              </a:ext>
            </a:extLst>
          </p:cNvPr>
          <p:cNvSpPr>
            <a:spLocks noGrp="1"/>
          </p:cNvSpPr>
          <p:nvPr>
            <p:ph type="title"/>
          </p:nvPr>
        </p:nvSpPr>
        <p:spPr>
          <a:xfrm>
            <a:off x="648929" y="629266"/>
            <a:ext cx="3651467" cy="1676603"/>
          </a:xfrm>
        </p:spPr>
        <p:txBody>
          <a:bodyPr>
            <a:normAutofit/>
          </a:bodyPr>
          <a:lstStyle/>
          <a:p>
            <a:r>
              <a:rPr lang="en-US" sz="4800" b="1" u="sng" dirty="0"/>
              <a:t>Safe Travels! </a:t>
            </a:r>
          </a:p>
        </p:txBody>
      </p:sp>
      <p:sp>
        <p:nvSpPr>
          <p:cNvPr id="3" name="Content Placeholder 2">
            <a:extLst>
              <a:ext uri="{FF2B5EF4-FFF2-40B4-BE49-F238E27FC236}">
                <a16:creationId xmlns:a16="http://schemas.microsoft.com/office/drawing/2014/main" id="{6655E604-81AE-479E-8A85-DAA5ADBC72FA}"/>
              </a:ext>
            </a:extLst>
          </p:cNvPr>
          <p:cNvSpPr>
            <a:spLocks noGrp="1"/>
          </p:cNvSpPr>
          <p:nvPr>
            <p:ph idx="1"/>
          </p:nvPr>
        </p:nvSpPr>
        <p:spPr>
          <a:xfrm>
            <a:off x="648931" y="2438400"/>
            <a:ext cx="3651466" cy="3785419"/>
          </a:xfrm>
        </p:spPr>
        <p:txBody>
          <a:bodyPr>
            <a:normAutofit/>
          </a:bodyPr>
          <a:lstStyle/>
          <a:p>
            <a:pPr marL="0" indent="0">
              <a:buNone/>
            </a:pPr>
            <a:endParaRPr lang="en-US" sz="1800" dirty="0"/>
          </a:p>
          <a:p>
            <a:pPr marL="0" indent="0">
              <a:buNone/>
            </a:pPr>
            <a:endParaRPr lang="en-US" sz="1800" dirty="0"/>
          </a:p>
          <a:p>
            <a:pPr marL="0" indent="0">
              <a:buNone/>
            </a:pPr>
            <a:r>
              <a:rPr lang="en-US" sz="2000" dirty="0"/>
              <a:t>Contact Director of Operations with questions</a:t>
            </a:r>
          </a:p>
          <a:p>
            <a:pPr marL="0" indent="0">
              <a:buNone/>
            </a:pPr>
            <a:endParaRPr lang="en-US" sz="2000" dirty="0"/>
          </a:p>
          <a:p>
            <a:pPr marL="0" indent="0">
              <a:buNone/>
            </a:pPr>
            <a:r>
              <a:rPr lang="en-US" sz="2000"/>
              <a:t>304-523-3417 </a:t>
            </a:r>
            <a:r>
              <a:rPr lang="en-US" sz="2000" dirty="0"/>
              <a:t>x 3452</a:t>
            </a:r>
          </a:p>
        </p:txBody>
      </p:sp>
      <p:sp>
        <p:nvSpPr>
          <p:cNvPr id="4" name="Slide Number Placeholder 3">
            <a:extLst>
              <a:ext uri="{FF2B5EF4-FFF2-40B4-BE49-F238E27FC236}">
                <a16:creationId xmlns:a16="http://schemas.microsoft.com/office/drawing/2014/main" id="{B1C8FD4E-7FEF-4519-8891-A49D98B1E1D0}"/>
              </a:ext>
            </a:extLst>
          </p:cNvPr>
          <p:cNvSpPr>
            <a:spLocks noGrp="1"/>
          </p:cNvSpPr>
          <p:nvPr>
            <p:ph type="sldNum" sz="quarter" idx="12"/>
          </p:nvPr>
        </p:nvSpPr>
        <p:spPr>
          <a:xfrm>
            <a:off x="10853928" y="6356350"/>
            <a:ext cx="685800" cy="365125"/>
          </a:xfrm>
        </p:spPr>
        <p:txBody>
          <a:bodyPr>
            <a:normAutofit/>
          </a:bodyPr>
          <a:lstStyle/>
          <a:p>
            <a:pPr algn="l">
              <a:spcAft>
                <a:spcPts val="600"/>
              </a:spcAft>
            </a:pPr>
            <a:fld id="{E31375A4-56A4-47D6-9801-1991572033F7}" type="slidenum">
              <a:rPr lang="en-US">
                <a:solidFill>
                  <a:srgbClr val="FFFFFF"/>
                </a:solidFill>
              </a:rPr>
              <a:pPr algn="l">
                <a:spcAft>
                  <a:spcPts val="600"/>
                </a:spcAft>
              </a:pPr>
              <a:t>28</a:t>
            </a:fld>
            <a:endParaRPr lang="en-US">
              <a:solidFill>
                <a:srgbClr val="FFFFFF"/>
              </a:solidFill>
            </a:endParaRPr>
          </a:p>
        </p:txBody>
      </p:sp>
      <p:pic>
        <p:nvPicPr>
          <p:cNvPr id="6" name="Picture 5" descr="A side mirror showing a person walking on a road&#10;&#10;Description automatically generated with low confidence">
            <a:extLst>
              <a:ext uri="{FF2B5EF4-FFF2-40B4-BE49-F238E27FC236}">
                <a16:creationId xmlns:a16="http://schemas.microsoft.com/office/drawing/2014/main" id="{C3462B9A-8AB0-4BDB-A7C1-72D83F64D7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915" r="23846"/>
          <a:stretch/>
        </p:blipFill>
        <p:spPr>
          <a:xfrm>
            <a:off x="4639056" y="10"/>
            <a:ext cx="7552944" cy="6857990"/>
          </a:xfrm>
          <a:prstGeom prst="rect">
            <a:avLst/>
          </a:prstGeom>
          <a:effectLst/>
        </p:spPr>
      </p:pic>
    </p:spTree>
    <p:extLst>
      <p:ext uri="{BB962C8B-B14F-4D97-AF65-F5344CB8AC3E}">
        <p14:creationId xmlns:p14="http://schemas.microsoft.com/office/powerpoint/2010/main" val="231705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Travel Policy </a:t>
            </a:r>
          </a:p>
        </p:txBody>
      </p:sp>
      <p:sp>
        <p:nvSpPr>
          <p:cNvPr id="3" name="Content Placeholder 2"/>
          <p:cNvSpPr>
            <a:spLocks noGrp="1"/>
          </p:cNvSpPr>
          <p:nvPr>
            <p:ph idx="1"/>
          </p:nvPr>
        </p:nvSpPr>
        <p:spPr>
          <a:xfrm>
            <a:off x="838200" y="1573618"/>
            <a:ext cx="10515600" cy="4710223"/>
          </a:xfrm>
        </p:spPr>
        <p:txBody>
          <a:bodyPr>
            <a:normAutofit fontScale="77500" lnSpcReduction="20000"/>
          </a:bodyPr>
          <a:lstStyle/>
          <a:p>
            <a:pPr marL="0" marR="0" indent="0">
              <a:lnSpc>
                <a:spcPct val="107000"/>
              </a:lnSpc>
              <a:spcBef>
                <a:spcPts val="0"/>
              </a:spcBef>
              <a:spcAft>
                <a:spcPts val="80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RVCDS utilizes an accountable plan for advances and reimbursement of travel expenses, which allows the reimbursement to not be counted as income. The accountable plan for expense reimbursement must meet all three conditions listed below:</a:t>
            </a:r>
          </a:p>
          <a:p>
            <a:pPr marL="0" marR="0" indent="0">
              <a:lnSpc>
                <a:spcPct val="107000"/>
              </a:lnSpc>
              <a:spcBef>
                <a:spcPts val="0"/>
              </a:spcBef>
              <a:spcAft>
                <a:spcPts val="800"/>
              </a:spcAft>
              <a:buNone/>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eriod"/>
            </a:pPr>
            <a:r>
              <a:rPr lang="en-US" sz="3000" u="sng" dirty="0">
                <a:effectLst/>
                <a:latin typeface="Calibri" panose="020F0502020204030204" pitchFamily="34" charset="0"/>
                <a:ea typeface="Calibri" panose="020F0502020204030204" pitchFamily="34" charset="0"/>
                <a:cs typeface="Times New Roman" panose="02020603050405020304" pitchFamily="18" charset="0"/>
              </a:rPr>
              <a:t>Business related</a:t>
            </a:r>
            <a:r>
              <a:rPr lang="en-US" sz="3000" dirty="0">
                <a:effectLst/>
                <a:latin typeface="Calibri" panose="020F0502020204030204" pitchFamily="34" charset="0"/>
                <a:ea typeface="Calibri" panose="020F0502020204030204" pitchFamily="34" charset="0"/>
                <a:cs typeface="Times New Roman" panose="02020603050405020304" pitchFamily="18" charset="0"/>
              </a:rPr>
              <a:t> – expenses must be job related, meaning the individual has incurred expenses while performing services related to RVCDS business/job duties.</a:t>
            </a:r>
          </a:p>
          <a:p>
            <a:pPr marL="342900" marR="0" lvl="0" indent="-342900">
              <a:lnSpc>
                <a:spcPct val="107000"/>
              </a:lnSpc>
              <a:spcBef>
                <a:spcPts val="0"/>
              </a:spcBef>
              <a:spcAft>
                <a:spcPts val="1200"/>
              </a:spcAft>
              <a:buFont typeface="+mj-lt"/>
              <a:buAutoNum type="arabicPeriod"/>
            </a:pPr>
            <a:r>
              <a:rPr lang="en-US" sz="3000" u="sng" dirty="0">
                <a:effectLst/>
                <a:latin typeface="Calibri" panose="020F0502020204030204" pitchFamily="34" charset="0"/>
                <a:ea typeface="Calibri" panose="020F0502020204030204" pitchFamily="34" charset="0"/>
                <a:cs typeface="Times New Roman" panose="02020603050405020304" pitchFamily="18" charset="0"/>
              </a:rPr>
              <a:t>Adequate expense accountability </a:t>
            </a:r>
            <a:r>
              <a:rPr lang="en-US" sz="3000" dirty="0">
                <a:effectLst/>
                <a:latin typeface="Calibri" panose="020F0502020204030204" pitchFamily="34" charset="0"/>
                <a:ea typeface="Calibri" panose="020F0502020204030204" pitchFamily="34" charset="0"/>
                <a:cs typeface="Times New Roman" panose="02020603050405020304" pitchFamily="18" charset="0"/>
              </a:rPr>
              <a:t>– expenses must be adequately accounted to RVCDS within a reasonable timeframe. Individuals must provide documentary evidence of the travel, mileage, and other identified business expenses. </a:t>
            </a:r>
          </a:p>
          <a:p>
            <a:pPr marL="342900" marR="0" lvl="0" indent="-342900">
              <a:lnSpc>
                <a:spcPct val="107000"/>
              </a:lnSpc>
              <a:spcBef>
                <a:spcPts val="0"/>
              </a:spcBef>
              <a:spcAft>
                <a:spcPts val="800"/>
              </a:spcAft>
              <a:buFont typeface="+mj-lt"/>
              <a:buAutoNum type="arabicPeriod"/>
            </a:pPr>
            <a:r>
              <a:rPr lang="en-US" sz="3000" u="sng" dirty="0">
                <a:effectLst/>
                <a:latin typeface="Calibri" panose="020F0502020204030204" pitchFamily="34" charset="0"/>
                <a:ea typeface="Calibri" panose="020F0502020204030204" pitchFamily="34" charset="0"/>
                <a:cs typeface="Times New Roman" panose="02020603050405020304" pitchFamily="18" charset="0"/>
              </a:rPr>
              <a:t>Return of excess reimbursement or allowance </a:t>
            </a:r>
            <a:r>
              <a:rPr lang="en-US" sz="3000" dirty="0">
                <a:effectLst/>
                <a:latin typeface="Calibri" panose="020F0502020204030204" pitchFamily="34" charset="0"/>
                <a:ea typeface="Calibri" panose="020F0502020204030204" pitchFamily="34" charset="0"/>
                <a:cs typeface="Times New Roman" panose="02020603050405020304" pitchFamily="18" charset="0"/>
              </a:rPr>
              <a:t>– unspent cash advances must be returned to RVCDS within a reasonable timeframe. </a:t>
            </a:r>
          </a:p>
          <a:p>
            <a:pPr marL="0" indent="0">
              <a:buNone/>
            </a:pPr>
            <a:endParaRPr lang="en-US" dirty="0"/>
          </a:p>
        </p:txBody>
      </p:sp>
      <p:sp>
        <p:nvSpPr>
          <p:cNvPr id="5" name="Slide Number Placeholder 4">
            <a:extLst>
              <a:ext uri="{FF2B5EF4-FFF2-40B4-BE49-F238E27FC236}">
                <a16:creationId xmlns:a16="http://schemas.microsoft.com/office/drawing/2014/main" id="{DCD30826-0A05-4D09-B1A8-1E75AC36D9AB}"/>
              </a:ext>
            </a:extLst>
          </p:cNvPr>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3777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8F58BB4-B50C-4754-9301-19BCBE663A3B}"/>
              </a:ext>
            </a:extLst>
          </p:cNvPr>
          <p:cNvGraphicFramePr/>
          <p:nvPr>
            <p:extLst>
              <p:ext uri="{D42A27DB-BD31-4B8C-83A1-F6EECF244321}">
                <p14:modId xmlns:p14="http://schemas.microsoft.com/office/powerpoint/2010/main" val="3321257759"/>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31A2AB1F-DA64-4EF2-9248-B415741A879B}"/>
              </a:ext>
            </a:extLst>
          </p:cNvPr>
          <p:cNvGraphicFramePr>
            <a:graphicFrameLocks noGrp="1"/>
          </p:cNvGraphicFramePr>
          <p:nvPr>
            <p:ph idx="1"/>
            <p:extLst>
              <p:ext uri="{D42A27DB-BD31-4B8C-83A1-F6EECF244321}">
                <p14:modId xmlns:p14="http://schemas.microsoft.com/office/powerpoint/2010/main" val="15517326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a:extLst>
              <a:ext uri="{FF2B5EF4-FFF2-40B4-BE49-F238E27FC236}">
                <a16:creationId xmlns:a16="http://schemas.microsoft.com/office/drawing/2014/main" id="{1B368783-C1AA-46F0-8D87-C03E48EC122E}"/>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20493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8F58BB4-B50C-4754-9301-19BCBE663A3B}"/>
              </a:ext>
            </a:extLst>
          </p:cNvPr>
          <p:cNvGraphicFramePr/>
          <p:nvPr>
            <p:extLst>
              <p:ext uri="{D42A27DB-BD31-4B8C-83A1-F6EECF244321}">
                <p14:modId xmlns:p14="http://schemas.microsoft.com/office/powerpoint/2010/main" val="4069040786"/>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31A2AB1F-DA64-4EF2-9248-B415741A879B}"/>
              </a:ext>
            </a:extLst>
          </p:cNvPr>
          <p:cNvGraphicFramePr>
            <a:graphicFrameLocks noGrp="1"/>
          </p:cNvGraphicFramePr>
          <p:nvPr>
            <p:ph idx="1"/>
            <p:extLst>
              <p:ext uri="{D42A27DB-BD31-4B8C-83A1-F6EECF244321}">
                <p14:modId xmlns:p14="http://schemas.microsoft.com/office/powerpoint/2010/main" val="5931194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a16="http://schemas.microsoft.com/office/drawing/2014/main" id="{3A269367-E86B-434D-BBAD-1C0C4EE5C10E}"/>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7500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8F58BB4-B50C-4754-9301-19BCBE663A3B}"/>
              </a:ext>
            </a:extLst>
          </p:cNvPr>
          <p:cNvGraphicFramePr/>
          <p:nvPr>
            <p:extLst>
              <p:ext uri="{D42A27DB-BD31-4B8C-83A1-F6EECF244321}">
                <p14:modId xmlns:p14="http://schemas.microsoft.com/office/powerpoint/2010/main" val="3103546672"/>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31A2AB1F-DA64-4EF2-9248-B415741A879B}"/>
              </a:ext>
            </a:extLst>
          </p:cNvPr>
          <p:cNvGraphicFramePr>
            <a:graphicFrameLocks noGrp="1"/>
          </p:cNvGraphicFramePr>
          <p:nvPr>
            <p:ph idx="1"/>
            <p:extLst>
              <p:ext uri="{D42A27DB-BD31-4B8C-83A1-F6EECF244321}">
                <p14:modId xmlns:p14="http://schemas.microsoft.com/office/powerpoint/2010/main" val="32120677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a16="http://schemas.microsoft.com/office/drawing/2014/main" id="{3A269367-E86B-434D-BBAD-1C0C4EE5C10E}"/>
              </a:ext>
            </a:extLst>
          </p:cNvPr>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763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A2B6-55DD-4AB3-8DCD-535451E8C760}"/>
              </a:ext>
            </a:extLst>
          </p:cNvPr>
          <p:cNvSpPr>
            <a:spLocks noGrp="1"/>
          </p:cNvSpPr>
          <p:nvPr>
            <p:ph type="title"/>
          </p:nvPr>
        </p:nvSpPr>
        <p:spPr/>
        <p:txBody>
          <a:bodyPr/>
          <a:lstStyle/>
          <a:p>
            <a:pPr algn="ctr"/>
            <a:r>
              <a:rPr lang="en-US" b="1" u="sng" dirty="0"/>
              <a:t>Travel Expense Categories</a:t>
            </a:r>
          </a:p>
        </p:txBody>
      </p:sp>
      <p:graphicFrame>
        <p:nvGraphicFramePr>
          <p:cNvPr id="5" name="Content Placeholder 4">
            <a:extLst>
              <a:ext uri="{FF2B5EF4-FFF2-40B4-BE49-F238E27FC236}">
                <a16:creationId xmlns:a16="http://schemas.microsoft.com/office/drawing/2014/main" id="{CC000BCE-2F41-41BC-B539-C5DB0241B906}"/>
              </a:ext>
            </a:extLst>
          </p:cNvPr>
          <p:cNvGraphicFramePr>
            <a:graphicFrameLocks noGrp="1"/>
          </p:cNvGraphicFramePr>
          <p:nvPr>
            <p:ph idx="1"/>
            <p:extLst>
              <p:ext uri="{D42A27DB-BD31-4B8C-83A1-F6EECF244321}">
                <p14:modId xmlns:p14="http://schemas.microsoft.com/office/powerpoint/2010/main" val="13695682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BD4E85F-D012-4C68-8CC0-EF2B55DC93F6}"/>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422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0B55-6B04-41CD-A0D4-B12E17B6A54B}"/>
              </a:ext>
            </a:extLst>
          </p:cNvPr>
          <p:cNvSpPr>
            <a:spLocks noGrp="1"/>
          </p:cNvSpPr>
          <p:nvPr>
            <p:ph type="title"/>
          </p:nvPr>
        </p:nvSpPr>
        <p:spPr>
          <a:xfrm>
            <a:off x="838200" y="397023"/>
            <a:ext cx="10515600" cy="1974038"/>
          </a:xfrm>
        </p:spPr>
        <p:txBody>
          <a:bodyPr>
            <a:normAutofit/>
          </a:bodyPr>
          <a:lstStyle/>
          <a:p>
            <a:pPr algn="ctr"/>
            <a:r>
              <a:rPr lang="en-US" b="1" u="sng" dirty="0"/>
              <a:t>Ground Transportation – Personal Vehicle</a:t>
            </a:r>
            <a:br>
              <a:rPr lang="en-US" dirty="0"/>
            </a:br>
            <a:r>
              <a:rPr lang="en-US" sz="2000" dirty="0">
                <a:sym typeface="Wingdings" panose="05000000000000000000" pitchFamily="2" charset="2"/>
              </a:rPr>
              <a:t></a:t>
            </a:r>
            <a:r>
              <a:rPr lang="en-US" sz="2200" dirty="0"/>
              <a:t>Traveler drives own personal vehicle for agency business related travel</a:t>
            </a:r>
            <a:br>
              <a:rPr lang="en-US" sz="2200" dirty="0"/>
            </a:br>
            <a:r>
              <a:rPr lang="en-US" sz="2200" dirty="0">
                <a:sym typeface="Wingdings" panose="05000000000000000000" pitchFamily="2" charset="2"/>
              </a:rPr>
              <a:t>Traveler has a valid driver’s license, vehicle registration, and insurance </a:t>
            </a:r>
            <a:br>
              <a:rPr lang="en-US" sz="2200" dirty="0">
                <a:sym typeface="Wingdings" panose="05000000000000000000" pitchFamily="2" charset="2"/>
              </a:rPr>
            </a:br>
            <a:r>
              <a:rPr lang="en-US" sz="2200" dirty="0">
                <a:sym typeface="Wingdings" panose="05000000000000000000" pitchFamily="2" charset="2"/>
              </a:rPr>
              <a:t> Traveler abides by all applicable laws and requirements while driving</a:t>
            </a:r>
            <a:br>
              <a:rPr lang="en-US" sz="2200" dirty="0">
                <a:sym typeface="Wingdings" panose="05000000000000000000" pitchFamily="2" charset="2"/>
              </a:rPr>
            </a:br>
            <a:endParaRPr lang="en-US" sz="2200" b="1" u="sng" dirty="0"/>
          </a:p>
        </p:txBody>
      </p:sp>
      <p:graphicFrame>
        <p:nvGraphicFramePr>
          <p:cNvPr id="5" name="Content Placeholder 4">
            <a:extLst>
              <a:ext uri="{FF2B5EF4-FFF2-40B4-BE49-F238E27FC236}">
                <a16:creationId xmlns:a16="http://schemas.microsoft.com/office/drawing/2014/main" id="{FC4AB2D3-3E47-40E9-B890-36E659DBAF29}"/>
              </a:ext>
            </a:extLst>
          </p:cNvPr>
          <p:cNvGraphicFramePr>
            <a:graphicFrameLocks noGrp="1"/>
          </p:cNvGraphicFramePr>
          <p:nvPr>
            <p:ph idx="1"/>
            <p:extLst>
              <p:ext uri="{D42A27DB-BD31-4B8C-83A1-F6EECF244321}">
                <p14:modId xmlns:p14="http://schemas.microsoft.com/office/powerpoint/2010/main" val="2354271494"/>
              </p:ext>
            </p:extLst>
          </p:nvPr>
        </p:nvGraphicFramePr>
        <p:xfrm>
          <a:off x="838200" y="2169041"/>
          <a:ext cx="10515600" cy="400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7EB247B-6EF5-4FB5-BA6C-7DA78B8A21F6}"/>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41987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0B55-6B04-41CD-A0D4-B12E17B6A54B}"/>
              </a:ext>
            </a:extLst>
          </p:cNvPr>
          <p:cNvSpPr>
            <a:spLocks noGrp="1"/>
          </p:cNvSpPr>
          <p:nvPr>
            <p:ph type="title"/>
          </p:nvPr>
        </p:nvSpPr>
        <p:spPr>
          <a:xfrm>
            <a:off x="838200" y="397023"/>
            <a:ext cx="10515600" cy="1974038"/>
          </a:xfrm>
        </p:spPr>
        <p:txBody>
          <a:bodyPr>
            <a:normAutofit/>
          </a:bodyPr>
          <a:lstStyle/>
          <a:p>
            <a:pPr algn="ctr"/>
            <a:r>
              <a:rPr lang="en-US" b="1" u="sng" dirty="0"/>
              <a:t>Ground Transportation – Commercial</a:t>
            </a:r>
            <a:br>
              <a:rPr lang="en-US" dirty="0"/>
            </a:br>
            <a:r>
              <a:rPr lang="en-US" sz="2000" dirty="0">
                <a:sym typeface="Wingdings" panose="05000000000000000000" pitchFamily="2" charset="2"/>
              </a:rPr>
              <a:t></a:t>
            </a:r>
            <a:r>
              <a:rPr lang="en-US" sz="2200" dirty="0">
                <a:effectLst/>
                <a:ea typeface="Calibri" panose="020F0502020204030204" pitchFamily="34" charset="0"/>
              </a:rPr>
              <a:t>Travelers </a:t>
            </a:r>
            <a:r>
              <a:rPr lang="en-US" sz="2200" dirty="0">
                <a:ea typeface="Calibri" panose="020F0502020204030204" pitchFamily="34" charset="0"/>
              </a:rPr>
              <a:t>can choose to</a:t>
            </a:r>
            <a:r>
              <a:rPr lang="en-US" sz="2200" dirty="0">
                <a:effectLst/>
                <a:ea typeface="Calibri" panose="020F0502020204030204" pitchFamily="34" charset="0"/>
              </a:rPr>
              <a:t> pay for commercial ground transportation and submit for reimbursement OR have RVCDS book and pay directly for commercial ground transportation  </a:t>
            </a:r>
            <a:br>
              <a:rPr lang="en-US" sz="2200" dirty="0">
                <a:sym typeface="Wingdings" panose="05000000000000000000" pitchFamily="2" charset="2"/>
              </a:rPr>
            </a:br>
            <a:endParaRPr lang="en-US" sz="2200" b="1" u="sng" dirty="0"/>
          </a:p>
        </p:txBody>
      </p:sp>
      <p:graphicFrame>
        <p:nvGraphicFramePr>
          <p:cNvPr id="5" name="Content Placeholder 4">
            <a:extLst>
              <a:ext uri="{FF2B5EF4-FFF2-40B4-BE49-F238E27FC236}">
                <a16:creationId xmlns:a16="http://schemas.microsoft.com/office/drawing/2014/main" id="{FC4AB2D3-3E47-40E9-B890-36E659DBAF29}"/>
              </a:ext>
            </a:extLst>
          </p:cNvPr>
          <p:cNvGraphicFramePr>
            <a:graphicFrameLocks noGrp="1"/>
          </p:cNvGraphicFramePr>
          <p:nvPr>
            <p:ph idx="1"/>
            <p:extLst>
              <p:ext uri="{D42A27DB-BD31-4B8C-83A1-F6EECF244321}">
                <p14:modId xmlns:p14="http://schemas.microsoft.com/office/powerpoint/2010/main" val="2691119781"/>
              </p:ext>
            </p:extLst>
          </p:nvPr>
        </p:nvGraphicFramePr>
        <p:xfrm>
          <a:off x="838200" y="2169041"/>
          <a:ext cx="10515600" cy="400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7EB247B-6EF5-4FB5-BA6C-7DA78B8A21F6}"/>
              </a:ext>
            </a:extLst>
          </p:cNvPr>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542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C27ED4CD22954293C29338FA5F0137" ma:contentTypeVersion="8" ma:contentTypeDescription="Create a new document." ma:contentTypeScope="" ma:versionID="9088ecf281f6a02496403ebc1162f577">
  <xsd:schema xmlns:xsd="http://www.w3.org/2001/XMLSchema" xmlns:xs="http://www.w3.org/2001/XMLSchema" xmlns:p="http://schemas.microsoft.com/office/2006/metadata/properties" xmlns:ns2="f6eadb98-5c23-49c3-ba48-664c3228281f" xmlns:ns3="1507e366-009b-4971-aad6-be8874f32718" targetNamespace="http://schemas.microsoft.com/office/2006/metadata/properties" ma:root="true" ma:fieldsID="6fb785cfb302933ff5a0b5b71fcb2d55" ns2:_="" ns3:_="">
    <xsd:import namespace="f6eadb98-5c23-49c3-ba48-664c3228281f"/>
    <xsd:import namespace="1507e366-009b-4971-aad6-be8874f3271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eadb98-5c23-49c3-ba48-664c32282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53af5ba-4bbc-4c5d-b6d2-594056563a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07e366-009b-4971-aad6-be8874f3271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c1dbf38-c656-4ff6-8ca6-9a3b21c15e42}" ma:internalName="TaxCatchAll" ma:showField="CatchAllData" ma:web="1507e366-009b-4971-aad6-be8874f327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eadb98-5c23-49c3-ba48-664c3228281f">
      <Terms xmlns="http://schemas.microsoft.com/office/infopath/2007/PartnerControls"/>
    </lcf76f155ced4ddcb4097134ff3c332f>
    <TaxCatchAll xmlns="1507e366-009b-4971-aad6-be8874f32718" xsi:nil="true"/>
  </documentManagement>
</p:properties>
</file>

<file path=customXml/itemProps1.xml><?xml version="1.0" encoding="utf-8"?>
<ds:datastoreItem xmlns:ds="http://schemas.openxmlformats.org/officeDocument/2006/customXml" ds:itemID="{8A643190-7752-4B9C-8A6D-5A30BF5B6DF3}">
  <ds:schemaRefs>
    <ds:schemaRef ds:uri="http://schemas.microsoft.com/sharepoint/v3/contenttype/forms"/>
  </ds:schemaRefs>
</ds:datastoreItem>
</file>

<file path=customXml/itemProps2.xml><?xml version="1.0" encoding="utf-8"?>
<ds:datastoreItem xmlns:ds="http://schemas.openxmlformats.org/officeDocument/2006/customXml" ds:itemID="{41F7222E-9624-4F46-BEC5-E9B6C75F8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eadb98-5c23-49c3-ba48-664c3228281f"/>
    <ds:schemaRef ds:uri="1507e366-009b-4971-aad6-be8874f327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61AF7-961E-46B4-9440-26525D1E87D7}">
  <ds:schemaRefs>
    <ds:schemaRef ds:uri="http://purl.org/dc/elements/1.1/"/>
    <ds:schemaRef ds:uri="http://schemas.microsoft.com/office/2006/metadata/properties"/>
    <ds:schemaRef ds:uri="f6eadb98-5c23-49c3-ba48-664c3228281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507e366-009b-4971-aad6-be8874f3271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580</TotalTime>
  <Words>2307</Words>
  <Application>Microsoft Office PowerPoint</Application>
  <PresentationFormat>Widescreen</PresentationFormat>
  <Paragraphs>376</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River Valley Child Development Services   </vt:lpstr>
      <vt:lpstr>Travel Policy</vt:lpstr>
      <vt:lpstr>Travel Policy </vt:lpstr>
      <vt:lpstr>PowerPoint Presentation</vt:lpstr>
      <vt:lpstr>PowerPoint Presentation</vt:lpstr>
      <vt:lpstr>PowerPoint Presentation</vt:lpstr>
      <vt:lpstr>Travel Expense Categories</vt:lpstr>
      <vt:lpstr>Ground Transportation – Personal Vehicle Traveler drives own personal vehicle for agency business related travel Traveler has a valid driver’s license, vehicle registration, and insurance   Traveler abides by all applicable laws and requirements while driving </vt:lpstr>
      <vt:lpstr>Ground Transportation – Commercial Travelers can choose to pay for commercial ground transportation and submit for reimbursement OR have RVCDS book and pay directly for commercial ground transportation   </vt:lpstr>
      <vt:lpstr>Air Transportation  RVCDS books and pays directly for air transportation  </vt:lpstr>
      <vt:lpstr>Lodging RVCDS books and pays directly for lodging </vt:lpstr>
      <vt:lpstr>Meals Reimbursement to traveler  </vt:lpstr>
      <vt:lpstr>Meals Reimbursement to traveler </vt:lpstr>
      <vt:lpstr>Per Diem Allowance Rate</vt:lpstr>
      <vt:lpstr>Per Diem Allowance Meal Eligibility Chart</vt:lpstr>
      <vt:lpstr>Registration RVCDS books and pays directly for event registration fees </vt:lpstr>
      <vt:lpstr>Cash Advance </vt:lpstr>
      <vt:lpstr>Non-Reimbursable Expenses Related to Travel </vt:lpstr>
      <vt:lpstr>Daily Transportation Expenses Reimbursement  </vt:lpstr>
      <vt:lpstr>Travel Planning</vt:lpstr>
      <vt:lpstr>Travel Request</vt:lpstr>
      <vt:lpstr>Travel Approval Flowchart</vt:lpstr>
      <vt:lpstr>After Approval – Booking Travel and Processing Payments (Program Directors)</vt:lpstr>
      <vt:lpstr>Travel Expense Reimbursement  </vt:lpstr>
      <vt:lpstr>Cancellations</vt:lpstr>
      <vt:lpstr>Other Important Information</vt:lpstr>
      <vt:lpstr>Other Important Information</vt:lpstr>
      <vt:lpstr>Safe Travels!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Valley Child Development Services</dc:title>
  <dc:creator>Brooke Hunter</dc:creator>
  <cp:lastModifiedBy>Brooke Hunter</cp:lastModifiedBy>
  <cp:revision>6</cp:revision>
  <cp:lastPrinted>2021-09-14T12:25:50Z</cp:lastPrinted>
  <dcterms:created xsi:type="dcterms:W3CDTF">2021-09-13T13:30:48Z</dcterms:created>
  <dcterms:modified xsi:type="dcterms:W3CDTF">2022-08-24T19:06:16Z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0x01010019C27ED4CD22954293C29338FA5F0137</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